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sldIdLst>
    <p:sldId id="258" r:id="rId2"/>
    <p:sldId id="475" r:id="rId3"/>
    <p:sldId id="466" r:id="rId4"/>
    <p:sldId id="467" r:id="rId5"/>
    <p:sldId id="468" r:id="rId6"/>
    <p:sldId id="472" r:id="rId7"/>
    <p:sldId id="476" r:id="rId8"/>
    <p:sldId id="477" r:id="rId9"/>
    <p:sldId id="479" r:id="rId10"/>
    <p:sldId id="478" r:id="rId11"/>
    <p:sldId id="473" r:id="rId12"/>
  </p:sldIdLst>
  <p:sldSz cx="12192000" cy="6858000"/>
  <p:notesSz cx="6858000" cy="9144000"/>
  <p:embeddedFontLst>
    <p:embeddedFont>
      <p:font typeface="맑은 고딕" panose="020B0503020000020004" pitchFamily="34" charset="-127"/>
      <p:regular r:id="rId14"/>
      <p:bold r:id="rId15"/>
    </p:embeddedFont>
    <p:embeddedFont>
      <p:font typeface="Bebas Neue" panose="020B0606020202050201" charset="0"/>
      <p:regular r:id="rId16"/>
    </p:embeddedFont>
    <p:embeddedFont>
      <p:font typeface="Poppins Light" panose="020B0604020202020204" charset="0"/>
      <p:regular r:id="rId17"/>
      <p:italic r:id="rId1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9B866"/>
    <a:srgbClr val="736237"/>
    <a:srgbClr val="C6A95F"/>
    <a:srgbClr val="171717"/>
    <a:srgbClr val="A88E4B"/>
    <a:srgbClr val="A06C25"/>
    <a:srgbClr val="8A420D"/>
    <a:srgbClr val="070707"/>
    <a:srgbClr val="430BA0"/>
    <a:srgbClr val="28A8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120" autoAdjust="0"/>
    <p:restoredTop sz="94660"/>
  </p:normalViewPr>
  <p:slideViewPr>
    <p:cSldViewPr snapToGrid="0">
      <p:cViewPr varScale="1">
        <p:scale>
          <a:sx n="163" d="100"/>
          <a:sy n="163" d="100"/>
        </p:scale>
        <p:origin x="522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84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A49F08-9100-4AF5-BC0A-FC6A093BE3CC}" type="datetimeFigureOut">
              <a:rPr lang="ko-KR" altLang="en-US" smtClean="0"/>
              <a:t>2024-12-23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8FC7D2-309F-4B1D-AF63-DB3D4B5448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79335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12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pptmon.com/" TargetMode="External"/><Relationship Id="rId11" Type="http://schemas.openxmlformats.org/officeDocument/2006/relationships/image" Target="../media/image8.png"/><Relationship Id="rId5" Type="http://schemas.openxmlformats.org/officeDocument/2006/relationships/image" Target="../media/image5.svg"/><Relationship Id="rId10" Type="http://schemas.openxmlformats.org/officeDocument/2006/relationships/hyperlink" Target="http://www.pptmon.com/" TargetMode="External"/><Relationship Id="rId4" Type="http://schemas.openxmlformats.org/officeDocument/2006/relationships/image" Target="../media/image4.png"/><Relationship Id="rId9" Type="http://schemas.openxmlformats.org/officeDocument/2006/relationships/hyperlink" Target="https://pptmon.com/" TargetMode="External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hyperlink" Target="http://www.pptmon.com/" TargetMode="External"/><Relationship Id="rId3" Type="http://schemas.openxmlformats.org/officeDocument/2006/relationships/image" Target="../media/image5.svg"/><Relationship Id="rId7" Type="http://schemas.openxmlformats.org/officeDocument/2006/relationships/hyperlink" Target="https://pptmon.com/" TargetMode="External"/><Relationship Id="rId12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svg"/><Relationship Id="rId11" Type="http://schemas.openxmlformats.org/officeDocument/2006/relationships/image" Target="../media/image9.png"/><Relationship Id="rId5" Type="http://schemas.openxmlformats.org/officeDocument/2006/relationships/image" Target="../media/image6.png"/><Relationship Id="rId10" Type="http://schemas.openxmlformats.org/officeDocument/2006/relationships/image" Target="../media/image3.png"/><Relationship Id="rId4" Type="http://schemas.openxmlformats.org/officeDocument/2006/relationships/hyperlink" Target="http://pptmon.com/" TargetMode="External"/><Relationship Id="rId9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hyperlink" Target="http://www.pptmon.com/" TargetMode="External"/><Relationship Id="rId3" Type="http://schemas.openxmlformats.org/officeDocument/2006/relationships/image" Target="../media/image5.svg"/><Relationship Id="rId7" Type="http://schemas.openxmlformats.org/officeDocument/2006/relationships/hyperlink" Target="https://pptmon.com/" TargetMode="External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hyperlink" Target="http://pptmon.com/" TargetMode="External"/><Relationship Id="rId9" Type="http://schemas.openxmlformats.org/officeDocument/2006/relationships/image" Target="../media/image11.png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hyperlink" Target="http://www.pptmon.com/" TargetMode="External"/><Relationship Id="rId3" Type="http://schemas.openxmlformats.org/officeDocument/2006/relationships/image" Target="../media/image10.png"/><Relationship Id="rId7" Type="http://schemas.openxmlformats.org/officeDocument/2006/relationships/hyperlink" Target="https://pptmon.com/" TargetMode="External"/><Relationship Id="rId12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svg"/><Relationship Id="rId11" Type="http://schemas.openxmlformats.org/officeDocument/2006/relationships/image" Target="../media/image11.png"/><Relationship Id="rId5" Type="http://schemas.openxmlformats.org/officeDocument/2006/relationships/image" Target="../media/image6.png"/><Relationship Id="rId10" Type="http://schemas.openxmlformats.org/officeDocument/2006/relationships/image" Target="../media/image5.svg"/><Relationship Id="rId4" Type="http://schemas.openxmlformats.org/officeDocument/2006/relationships/hyperlink" Target="http://pptmon.com/" TargetMode="External"/><Relationship Id="rId9" Type="http://schemas.openxmlformats.org/officeDocument/2006/relationships/image" Target="../media/image4.png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hyperlink" Target="http://www.pptmon.com/" TargetMode="External"/><Relationship Id="rId3" Type="http://schemas.openxmlformats.org/officeDocument/2006/relationships/image" Target="../media/image3.png"/><Relationship Id="rId7" Type="http://schemas.openxmlformats.org/officeDocument/2006/relationships/hyperlink" Target="https://pptmon.com/" TargetMode="External"/><Relationship Id="rId12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svg"/><Relationship Id="rId11" Type="http://schemas.openxmlformats.org/officeDocument/2006/relationships/image" Target="../media/image11.png"/><Relationship Id="rId5" Type="http://schemas.openxmlformats.org/officeDocument/2006/relationships/image" Target="../media/image6.png"/><Relationship Id="rId10" Type="http://schemas.openxmlformats.org/officeDocument/2006/relationships/image" Target="../media/image5.svg"/><Relationship Id="rId4" Type="http://schemas.openxmlformats.org/officeDocument/2006/relationships/hyperlink" Target="http://pptmon.com/" TargetMode="External"/><Relationship Id="rId9" Type="http://schemas.openxmlformats.org/officeDocument/2006/relationships/image" Target="../media/image4.pn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hyperlink" Target="http://www.pptmon.com/" TargetMode="External"/><Relationship Id="rId3" Type="http://schemas.openxmlformats.org/officeDocument/2006/relationships/image" Target="../media/image3.png"/><Relationship Id="rId7" Type="http://schemas.openxmlformats.org/officeDocument/2006/relationships/hyperlink" Target="https://pptmon.com/" TargetMode="External"/><Relationship Id="rId12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svg"/><Relationship Id="rId11" Type="http://schemas.openxmlformats.org/officeDocument/2006/relationships/image" Target="../media/image2.png"/><Relationship Id="rId5" Type="http://schemas.openxmlformats.org/officeDocument/2006/relationships/image" Target="../media/image6.png"/><Relationship Id="rId10" Type="http://schemas.openxmlformats.org/officeDocument/2006/relationships/image" Target="../media/image5.svg"/><Relationship Id="rId4" Type="http://schemas.openxmlformats.org/officeDocument/2006/relationships/hyperlink" Target="http://pptmon.com/" TargetMode="External"/><Relationship Id="rId9" Type="http://schemas.openxmlformats.org/officeDocument/2006/relationships/image" Target="../media/image4.png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image" Target="../media/image6.png"/><Relationship Id="rId7" Type="http://schemas.openxmlformats.org/officeDocument/2006/relationships/image" Target="../media/image4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10" Type="http://schemas.openxmlformats.org/officeDocument/2006/relationships/image" Target="../media/image9.png"/><Relationship Id="rId4" Type="http://schemas.openxmlformats.org/officeDocument/2006/relationships/image" Target="../media/image7.svg"/><Relationship Id="rId9" Type="http://schemas.openxmlformats.org/officeDocument/2006/relationships/image" Target="../media/image8.png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image" Target="../media/image6.png"/><Relationship Id="rId7" Type="http://schemas.openxmlformats.org/officeDocument/2006/relationships/image" Target="../media/image4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10" Type="http://schemas.openxmlformats.org/officeDocument/2006/relationships/image" Target="../media/image10.png"/><Relationship Id="rId4" Type="http://schemas.openxmlformats.org/officeDocument/2006/relationships/image" Target="../media/image7.svg"/><Relationship Id="rId9" Type="http://schemas.openxmlformats.org/officeDocument/2006/relationships/image" Target="../media/image2.png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image" Target="../media/image6.png"/><Relationship Id="rId7" Type="http://schemas.openxmlformats.org/officeDocument/2006/relationships/image" Target="../media/image4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11" Type="http://schemas.openxmlformats.org/officeDocument/2006/relationships/image" Target="../media/image11.png"/><Relationship Id="rId5" Type="http://schemas.openxmlformats.org/officeDocument/2006/relationships/hyperlink" Target="https://pptmon.com/" TargetMode="External"/><Relationship Id="rId10" Type="http://schemas.openxmlformats.org/officeDocument/2006/relationships/image" Target="../media/image3.png"/><Relationship Id="rId4" Type="http://schemas.openxmlformats.org/officeDocument/2006/relationships/image" Target="../media/image7.svg"/><Relationship Id="rId9" Type="http://schemas.openxmlformats.org/officeDocument/2006/relationships/image" Target="../media/image2.png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hyperlink" Target="http://www.pptmon.com/" TargetMode="External"/><Relationship Id="rId3" Type="http://schemas.openxmlformats.org/officeDocument/2006/relationships/image" Target="../media/image10.png"/><Relationship Id="rId7" Type="http://schemas.openxmlformats.org/officeDocument/2006/relationships/hyperlink" Target="https://pptmon.com/" TargetMode="External"/><Relationship Id="rId12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svg"/><Relationship Id="rId11" Type="http://schemas.openxmlformats.org/officeDocument/2006/relationships/image" Target="../media/image8.png"/><Relationship Id="rId5" Type="http://schemas.openxmlformats.org/officeDocument/2006/relationships/image" Target="../media/image6.png"/><Relationship Id="rId10" Type="http://schemas.openxmlformats.org/officeDocument/2006/relationships/image" Target="../media/image5.svg"/><Relationship Id="rId4" Type="http://schemas.openxmlformats.org/officeDocument/2006/relationships/hyperlink" Target="http://pptmon.com/" TargetMode="External"/><Relationship Id="rId9" Type="http://schemas.openxmlformats.org/officeDocument/2006/relationships/image" Target="../media/image4.png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hyperlink" Target="http://www.pptmon.com/" TargetMode="External"/><Relationship Id="rId3" Type="http://schemas.openxmlformats.org/officeDocument/2006/relationships/image" Target="../media/image3.png"/><Relationship Id="rId7" Type="http://schemas.openxmlformats.org/officeDocument/2006/relationships/hyperlink" Target="https://pptmon.com/" TargetMode="External"/><Relationship Id="rId12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svg"/><Relationship Id="rId11" Type="http://schemas.openxmlformats.org/officeDocument/2006/relationships/image" Target="../media/image8.png"/><Relationship Id="rId5" Type="http://schemas.openxmlformats.org/officeDocument/2006/relationships/image" Target="../media/image6.png"/><Relationship Id="rId10" Type="http://schemas.openxmlformats.org/officeDocument/2006/relationships/image" Target="../media/image5.svg"/><Relationship Id="rId4" Type="http://schemas.openxmlformats.org/officeDocument/2006/relationships/hyperlink" Target="http://pptmon.com/" TargetMode="External"/><Relationship Id="rId9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hyperlink" Target="http://www.pptmon.com/" TargetMode="External"/><Relationship Id="rId3" Type="http://schemas.openxmlformats.org/officeDocument/2006/relationships/image" Target="../media/image5.svg"/><Relationship Id="rId7" Type="http://schemas.openxmlformats.org/officeDocument/2006/relationships/hyperlink" Target="https://pptmon.com/" TargetMode="External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0.png"/><Relationship Id="rId4" Type="http://schemas.openxmlformats.org/officeDocument/2006/relationships/hyperlink" Target="http://pptmon.com/" TargetMode="External"/><Relationship Id="rId9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7.sv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7.svg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8.png"/><Relationship Id="rId7" Type="http://schemas.openxmlformats.org/officeDocument/2006/relationships/image" Target="../media/image6.png"/><Relationship Id="rId12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pptmon.com/" TargetMode="External"/><Relationship Id="rId11" Type="http://schemas.openxmlformats.org/officeDocument/2006/relationships/image" Target="../media/image11.png"/><Relationship Id="rId5" Type="http://schemas.openxmlformats.org/officeDocument/2006/relationships/image" Target="../media/image5.svg"/><Relationship Id="rId10" Type="http://schemas.openxmlformats.org/officeDocument/2006/relationships/hyperlink" Target="http://www.pptmon.com/" TargetMode="External"/><Relationship Id="rId4" Type="http://schemas.openxmlformats.org/officeDocument/2006/relationships/image" Target="../media/image4.png"/><Relationship Id="rId9" Type="http://schemas.openxmlformats.org/officeDocument/2006/relationships/hyperlink" Target="https://pptmon.com/" TargetMode="External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hyperlink" Target="http://www.pptmon.com/" TargetMode="External"/><Relationship Id="rId3" Type="http://schemas.openxmlformats.org/officeDocument/2006/relationships/image" Target="../media/image5.svg"/><Relationship Id="rId7" Type="http://schemas.openxmlformats.org/officeDocument/2006/relationships/hyperlink" Target="https://pptmon.com/" TargetMode="External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3.png"/><Relationship Id="rId4" Type="http://schemas.openxmlformats.org/officeDocument/2006/relationships/hyperlink" Target="http://pptmon.com/" TargetMode="External"/><Relationship Id="rId9" Type="http://schemas.openxmlformats.org/officeDocument/2006/relationships/image" Target="../media/image9.png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www.pptmon.com/" TargetMode="External"/><Relationship Id="rId3" Type="http://schemas.openxmlformats.org/officeDocument/2006/relationships/image" Target="../media/image5.svg"/><Relationship Id="rId7" Type="http://schemas.openxmlformats.org/officeDocument/2006/relationships/hyperlink" Target="https://pptmon.com/" TargetMode="External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3.png"/><Relationship Id="rId4" Type="http://schemas.openxmlformats.org/officeDocument/2006/relationships/hyperlink" Target="http://pptmon.com/" TargetMode="External"/><Relationship Id="rId9" Type="http://schemas.openxmlformats.org/officeDocument/2006/relationships/image" Target="../media/image8.pn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hyperlink" Target="http://www.pptmon.com/" TargetMode="External"/><Relationship Id="rId3" Type="http://schemas.openxmlformats.org/officeDocument/2006/relationships/image" Target="../media/image5.svg"/><Relationship Id="rId7" Type="http://schemas.openxmlformats.org/officeDocument/2006/relationships/hyperlink" Target="https://pptmon.com/" TargetMode="External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hyperlink" Target="http://pptmon.com/" TargetMode="External"/><Relationship Id="rId9" Type="http://schemas.openxmlformats.org/officeDocument/2006/relationships/image" Target="../media/image11.png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hyperlink" Target="http://www.pptmon.com/" TargetMode="External"/><Relationship Id="rId3" Type="http://schemas.openxmlformats.org/officeDocument/2006/relationships/image" Target="../media/image5.svg"/><Relationship Id="rId7" Type="http://schemas.openxmlformats.org/officeDocument/2006/relationships/hyperlink" Target="https://pptmon.com/" TargetMode="External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9.png"/><Relationship Id="rId4" Type="http://schemas.openxmlformats.org/officeDocument/2006/relationships/hyperlink" Target="http://pptmon.com/" TargetMode="External"/><Relationship Id="rId9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hyperlink" Target="http://www.pptmon.com/" TargetMode="External"/><Relationship Id="rId3" Type="http://schemas.openxmlformats.org/officeDocument/2006/relationships/image" Target="../media/image5.svg"/><Relationship Id="rId7" Type="http://schemas.openxmlformats.org/officeDocument/2006/relationships/hyperlink" Target="https://pptmon.com/" TargetMode="External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0.png"/><Relationship Id="rId4" Type="http://schemas.openxmlformats.org/officeDocument/2006/relationships/hyperlink" Target="http://pptmon.com/" TargetMode="External"/><Relationship Id="rId9" Type="http://schemas.openxmlformats.org/officeDocument/2006/relationships/image" Target="../media/image9.png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hyperlink" Target="http://www.pptmon.com/" TargetMode="External"/><Relationship Id="rId3" Type="http://schemas.openxmlformats.org/officeDocument/2006/relationships/image" Target="../media/image5.svg"/><Relationship Id="rId7" Type="http://schemas.openxmlformats.org/officeDocument/2006/relationships/hyperlink" Target="https://pptmon.com/" TargetMode="External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2.png"/><Relationship Id="rId4" Type="http://schemas.openxmlformats.org/officeDocument/2006/relationships/hyperlink" Target="http://pptmon.com/" TargetMode="External"/><Relationship Id="rId9" Type="http://schemas.openxmlformats.org/officeDocument/2006/relationships/image" Target="../media/image8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TM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그림 32">
            <a:extLst>
              <a:ext uri="{FF2B5EF4-FFF2-40B4-BE49-F238E27FC236}">
                <a16:creationId xmlns:a16="http://schemas.microsoft.com/office/drawing/2014/main" id="{CC66989B-41BA-4E70-962A-4FEC61C1744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458350" y="4666821"/>
            <a:ext cx="4733650" cy="2191179"/>
          </a:xfrm>
          <a:prstGeom prst="rect">
            <a:avLst/>
          </a:prstGeom>
          <a:effectLst>
            <a:outerShdw blurRad="127000" sx="101000" sy="101000" algn="ctr" rotWithShape="0">
              <a:prstClr val="black"/>
            </a:outerShdw>
          </a:effectLst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6D1378D9-6BDD-4BE5-BE44-CCE8F3617CB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726154"/>
            <a:ext cx="4945219" cy="2131846"/>
          </a:xfrm>
          <a:prstGeom prst="rect">
            <a:avLst/>
          </a:prstGeom>
          <a:effectLst>
            <a:outerShdw blurRad="127000" sx="101000" sy="101000" algn="ctr" rotWithShape="0">
              <a:prstClr val="black"/>
            </a:outerShdw>
          </a:effectLst>
        </p:spPr>
      </p:pic>
      <p:pic>
        <p:nvPicPr>
          <p:cNvPr id="39" name="그래픽 38">
            <a:extLst>
              <a:ext uri="{FF2B5EF4-FFF2-40B4-BE49-F238E27FC236}">
                <a16:creationId xmlns:a16="http://schemas.microsoft.com/office/drawing/2014/main" id="{1435C978-230B-47D5-9A71-A797FDD6FE2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40447" b="1"/>
          <a:stretch/>
        </p:blipFill>
        <p:spPr>
          <a:xfrm>
            <a:off x="6304308" y="0"/>
            <a:ext cx="4045948" cy="2409492"/>
          </a:xfrm>
          <a:prstGeom prst="rect">
            <a:avLst/>
          </a:prstGeom>
        </p:spPr>
      </p:pic>
      <p:pic>
        <p:nvPicPr>
          <p:cNvPr id="38" name="그래픽 37">
            <a:extLst>
              <a:ext uri="{FF2B5EF4-FFF2-40B4-BE49-F238E27FC236}">
                <a16:creationId xmlns:a16="http://schemas.microsoft.com/office/drawing/2014/main" id="{DD41BA44-C7E4-451C-B849-223FAFEDC69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8326" y="2880627"/>
            <a:ext cx="4045948" cy="4045948"/>
          </a:xfrm>
          <a:prstGeom prst="rect">
            <a:avLst/>
          </a:prstGeom>
        </p:spPr>
      </p:pic>
      <p:sp>
        <p:nvSpPr>
          <p:cNvPr id="45" name="타원 44">
            <a:extLst>
              <a:ext uri="{FF2B5EF4-FFF2-40B4-BE49-F238E27FC236}">
                <a16:creationId xmlns:a16="http://schemas.microsoft.com/office/drawing/2014/main" id="{3AD12DCD-B257-470A-81AC-9FE33AE2D677}"/>
              </a:ext>
            </a:extLst>
          </p:cNvPr>
          <p:cNvSpPr/>
          <p:nvPr userDrawn="1"/>
        </p:nvSpPr>
        <p:spPr>
          <a:xfrm>
            <a:off x="10771436" y="486115"/>
            <a:ext cx="148885" cy="148885"/>
          </a:xfrm>
          <a:prstGeom prst="ellipse">
            <a:avLst/>
          </a:prstGeom>
          <a:noFill/>
          <a:ln>
            <a:solidFill>
              <a:schemeClr val="bg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DE78DB78-5258-43EB-8A50-6AC1F59F693E}"/>
              </a:ext>
            </a:extLst>
          </p:cNvPr>
          <p:cNvSpPr>
            <a:spLocks noChangeAspect="1"/>
          </p:cNvSpPr>
          <p:nvPr userDrawn="1"/>
        </p:nvSpPr>
        <p:spPr>
          <a:xfrm>
            <a:off x="568279" y="3510629"/>
            <a:ext cx="180000" cy="180000"/>
          </a:xfrm>
          <a:prstGeom prst="ellipse">
            <a:avLst/>
          </a:prstGeom>
          <a:noFill/>
          <a:ln>
            <a:solidFill>
              <a:schemeClr val="bg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73F721F0-C097-4B9E-AB40-CC7482EBD180}"/>
              </a:ext>
            </a:extLst>
          </p:cNvPr>
          <p:cNvSpPr>
            <a:spLocks noChangeAspect="1"/>
          </p:cNvSpPr>
          <p:nvPr userDrawn="1"/>
        </p:nvSpPr>
        <p:spPr>
          <a:xfrm>
            <a:off x="1245439" y="409076"/>
            <a:ext cx="144000" cy="144000"/>
          </a:xfrm>
          <a:prstGeom prst="ellipse">
            <a:avLst/>
          </a:prstGeom>
          <a:noFill/>
          <a:ln>
            <a:solidFill>
              <a:schemeClr val="bg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51" name="이등변 삼각형 50">
            <a:extLst>
              <a:ext uri="{FF2B5EF4-FFF2-40B4-BE49-F238E27FC236}">
                <a16:creationId xmlns:a16="http://schemas.microsoft.com/office/drawing/2014/main" id="{A53F3314-F2EC-41D9-9EFA-BD9557056674}"/>
              </a:ext>
            </a:extLst>
          </p:cNvPr>
          <p:cNvSpPr/>
          <p:nvPr userDrawn="1"/>
        </p:nvSpPr>
        <p:spPr>
          <a:xfrm rot="5400000">
            <a:off x="393216" y="1113000"/>
            <a:ext cx="212852" cy="183493"/>
          </a:xfrm>
          <a:prstGeom prst="triangle">
            <a:avLst/>
          </a:prstGeom>
          <a:noFill/>
          <a:ln>
            <a:solidFill>
              <a:schemeClr val="bg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54" name="이등변 삼각형 53">
            <a:extLst>
              <a:ext uri="{FF2B5EF4-FFF2-40B4-BE49-F238E27FC236}">
                <a16:creationId xmlns:a16="http://schemas.microsoft.com/office/drawing/2014/main" id="{5A7850AC-E6A5-47C1-9FE1-98B020186403}"/>
              </a:ext>
            </a:extLst>
          </p:cNvPr>
          <p:cNvSpPr/>
          <p:nvPr userDrawn="1"/>
        </p:nvSpPr>
        <p:spPr>
          <a:xfrm rot="5400000">
            <a:off x="11151274" y="1849517"/>
            <a:ext cx="212852" cy="183493"/>
          </a:xfrm>
          <a:prstGeom prst="triangle">
            <a:avLst/>
          </a:prstGeom>
          <a:noFill/>
          <a:ln>
            <a:solidFill>
              <a:schemeClr val="bg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55" name="이등변 삼각형 54">
            <a:extLst>
              <a:ext uri="{FF2B5EF4-FFF2-40B4-BE49-F238E27FC236}">
                <a16:creationId xmlns:a16="http://schemas.microsoft.com/office/drawing/2014/main" id="{C13781EC-7F76-4F23-AF5B-D50C44BF0488}"/>
              </a:ext>
            </a:extLst>
          </p:cNvPr>
          <p:cNvSpPr/>
          <p:nvPr userDrawn="1"/>
        </p:nvSpPr>
        <p:spPr>
          <a:xfrm rot="5400000">
            <a:off x="10667493" y="4598398"/>
            <a:ext cx="212852" cy="183493"/>
          </a:xfrm>
          <a:prstGeom prst="triangle">
            <a:avLst/>
          </a:prstGeom>
          <a:noFill/>
          <a:ln>
            <a:solidFill>
              <a:schemeClr val="bg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pic>
        <p:nvPicPr>
          <p:cNvPr id="25" name="Graphic 3">
            <a:hlinkClick r:id="rId6"/>
            <a:extLst>
              <a:ext uri="{FF2B5EF4-FFF2-40B4-BE49-F238E27FC236}">
                <a16:creationId xmlns:a16="http://schemas.microsoft.com/office/drawing/2014/main" id="{B92B27C6-5F3D-47E4-BFB6-3D334D98D1D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27" name="TextBox 26">
            <a:hlinkClick r:id="rId9"/>
            <a:extLst>
              <a:ext uri="{FF2B5EF4-FFF2-40B4-BE49-F238E27FC236}">
                <a16:creationId xmlns:a16="http://schemas.microsoft.com/office/drawing/2014/main" id="{FD4C1F79-77F7-4C1C-84A2-3053FC1EC9A8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10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39EE7DCC-37EE-4775-915A-20FB3A3C4F16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946764" y="5617280"/>
            <a:ext cx="4245236" cy="1240719"/>
          </a:xfrm>
          <a:prstGeom prst="rect">
            <a:avLst/>
          </a:prstGeom>
          <a:effectLst>
            <a:outerShdw blurRad="127000" sx="101000" sy="101000" algn="ctr" rotWithShape="0">
              <a:prstClr val="black"/>
            </a:outerShdw>
          </a:effectLst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DFC4BB6F-414B-43B6-8EB4-1C80FAE7DB76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94114"/>
            <a:ext cx="4620780" cy="1363886"/>
          </a:xfrm>
          <a:prstGeom prst="rect">
            <a:avLst/>
          </a:prstGeom>
          <a:effectLst>
            <a:outerShdw blurRad="127000" sx="101000" sy="101000" algn="ctr" rotWithShape="0">
              <a:prstClr val="black"/>
            </a:outerShdw>
          </a:effectLst>
        </p:spPr>
      </p:pic>
      <p:sp>
        <p:nvSpPr>
          <p:cNvPr id="44" name="타원 43">
            <a:extLst>
              <a:ext uri="{FF2B5EF4-FFF2-40B4-BE49-F238E27FC236}">
                <a16:creationId xmlns:a16="http://schemas.microsoft.com/office/drawing/2014/main" id="{34BD7C7E-DBFF-45E9-885D-0962899D68AE}"/>
              </a:ext>
            </a:extLst>
          </p:cNvPr>
          <p:cNvSpPr/>
          <p:nvPr userDrawn="1"/>
        </p:nvSpPr>
        <p:spPr>
          <a:xfrm>
            <a:off x="11433674" y="6251915"/>
            <a:ext cx="248648" cy="248648"/>
          </a:xfrm>
          <a:prstGeom prst="ellipse">
            <a:avLst/>
          </a:prstGeom>
          <a:noFill/>
          <a:ln>
            <a:solidFill>
              <a:schemeClr val="bg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9A721D87-CA13-401A-88D8-19351149D2E0}"/>
              </a:ext>
            </a:extLst>
          </p:cNvPr>
          <p:cNvSpPr>
            <a:spLocks noChangeAspect="1"/>
          </p:cNvSpPr>
          <p:nvPr userDrawn="1"/>
        </p:nvSpPr>
        <p:spPr>
          <a:xfrm>
            <a:off x="3327247" y="6367054"/>
            <a:ext cx="144000" cy="144000"/>
          </a:xfrm>
          <a:prstGeom prst="ellipse">
            <a:avLst/>
          </a:prstGeom>
          <a:noFill/>
          <a:ln>
            <a:solidFill>
              <a:schemeClr val="bg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57" name="이등변 삼각형 56">
            <a:extLst>
              <a:ext uri="{FF2B5EF4-FFF2-40B4-BE49-F238E27FC236}">
                <a16:creationId xmlns:a16="http://schemas.microsoft.com/office/drawing/2014/main" id="{5F3EC5B6-8C02-4AC9-8383-C19B22A63F72}"/>
              </a:ext>
            </a:extLst>
          </p:cNvPr>
          <p:cNvSpPr/>
          <p:nvPr userDrawn="1"/>
        </p:nvSpPr>
        <p:spPr>
          <a:xfrm rot="5400000">
            <a:off x="8793505" y="5806911"/>
            <a:ext cx="212852" cy="183493"/>
          </a:xfrm>
          <a:prstGeom prst="triangle">
            <a:avLst/>
          </a:prstGeom>
          <a:noFill/>
          <a:ln>
            <a:solidFill>
              <a:schemeClr val="bg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494878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그래픽 26">
            <a:extLst>
              <a:ext uri="{FF2B5EF4-FFF2-40B4-BE49-F238E27FC236}">
                <a16:creationId xmlns:a16="http://schemas.microsoft.com/office/drawing/2014/main" id="{BACD81CE-83AC-4775-A0F6-9C728B96FA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b="37621"/>
          <a:stretch/>
        </p:blipFill>
        <p:spPr>
          <a:xfrm flipH="1" flipV="1">
            <a:off x="8975292" y="-1"/>
            <a:ext cx="2687445" cy="1676400"/>
          </a:xfrm>
          <a:prstGeom prst="rect">
            <a:avLst/>
          </a:prstGeom>
        </p:spPr>
      </p:pic>
      <p:sp>
        <p:nvSpPr>
          <p:cNvPr id="40" name="타원 39">
            <a:extLst>
              <a:ext uri="{FF2B5EF4-FFF2-40B4-BE49-F238E27FC236}">
                <a16:creationId xmlns:a16="http://schemas.microsoft.com/office/drawing/2014/main" id="{B61AC310-30B8-410A-A912-C6ECFD8FE3FF}"/>
              </a:ext>
            </a:extLst>
          </p:cNvPr>
          <p:cNvSpPr>
            <a:spLocks noChangeAspect="1"/>
          </p:cNvSpPr>
          <p:nvPr userDrawn="1"/>
        </p:nvSpPr>
        <p:spPr>
          <a:xfrm flipH="1">
            <a:off x="8751815" y="6367054"/>
            <a:ext cx="144000" cy="144000"/>
          </a:xfrm>
          <a:prstGeom prst="ellipse">
            <a:avLst/>
          </a:prstGeom>
          <a:noFill/>
          <a:ln>
            <a:solidFill>
              <a:schemeClr val="bg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42" name="이등변 삼각형 41">
            <a:extLst>
              <a:ext uri="{FF2B5EF4-FFF2-40B4-BE49-F238E27FC236}">
                <a16:creationId xmlns:a16="http://schemas.microsoft.com/office/drawing/2014/main" id="{9A0A6755-30BD-4FAC-A8CB-470E66BF7FB8}"/>
              </a:ext>
            </a:extLst>
          </p:cNvPr>
          <p:cNvSpPr/>
          <p:nvPr userDrawn="1"/>
        </p:nvSpPr>
        <p:spPr>
          <a:xfrm rot="16200000" flipH="1">
            <a:off x="9951658" y="6253966"/>
            <a:ext cx="212852" cy="183493"/>
          </a:xfrm>
          <a:prstGeom prst="triangle">
            <a:avLst/>
          </a:prstGeom>
          <a:noFill/>
          <a:ln>
            <a:solidFill>
              <a:schemeClr val="bg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pic>
        <p:nvPicPr>
          <p:cNvPr id="26" name="그래픽 25">
            <a:extLst>
              <a:ext uri="{FF2B5EF4-FFF2-40B4-BE49-F238E27FC236}">
                <a16:creationId xmlns:a16="http://schemas.microsoft.com/office/drawing/2014/main" id="{FCA6A904-8893-412E-96D7-A6EA677FE53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0447" b="1"/>
          <a:stretch/>
        </p:blipFill>
        <p:spPr>
          <a:xfrm flipH="1" flipV="1">
            <a:off x="1809307" y="5454575"/>
            <a:ext cx="2471739" cy="1472000"/>
          </a:xfrm>
          <a:prstGeom prst="rect">
            <a:avLst/>
          </a:prstGeom>
        </p:spPr>
      </p:pic>
      <p:sp>
        <p:nvSpPr>
          <p:cNvPr id="35" name="타원 34">
            <a:extLst>
              <a:ext uri="{FF2B5EF4-FFF2-40B4-BE49-F238E27FC236}">
                <a16:creationId xmlns:a16="http://schemas.microsoft.com/office/drawing/2014/main" id="{0EBB49CE-73C2-4831-B8D8-43C34C29B5AF}"/>
              </a:ext>
            </a:extLst>
          </p:cNvPr>
          <p:cNvSpPr/>
          <p:nvPr userDrawn="1"/>
        </p:nvSpPr>
        <p:spPr>
          <a:xfrm flipH="1" flipV="1">
            <a:off x="540740" y="426012"/>
            <a:ext cx="106426" cy="106426"/>
          </a:xfrm>
          <a:prstGeom prst="ellipse">
            <a:avLst/>
          </a:prstGeom>
          <a:noFill/>
          <a:ln>
            <a:solidFill>
              <a:schemeClr val="bg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AD4DD315-01E3-4CAA-A818-2F1B24CF5322}"/>
              </a:ext>
            </a:extLst>
          </p:cNvPr>
          <p:cNvSpPr/>
          <p:nvPr userDrawn="1"/>
        </p:nvSpPr>
        <p:spPr>
          <a:xfrm flipH="1" flipV="1">
            <a:off x="4566641" y="6532875"/>
            <a:ext cx="148885" cy="148885"/>
          </a:xfrm>
          <a:prstGeom prst="ellipse">
            <a:avLst/>
          </a:prstGeom>
          <a:noFill/>
          <a:ln>
            <a:solidFill>
              <a:schemeClr val="bg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F8DC9C7F-5D1C-449C-A800-A03CB2CC8B79}"/>
              </a:ext>
            </a:extLst>
          </p:cNvPr>
          <p:cNvSpPr>
            <a:spLocks noChangeAspect="1"/>
          </p:cNvSpPr>
          <p:nvPr userDrawn="1"/>
        </p:nvSpPr>
        <p:spPr>
          <a:xfrm flipH="1" flipV="1">
            <a:off x="996111" y="4587137"/>
            <a:ext cx="180000" cy="180000"/>
          </a:xfrm>
          <a:prstGeom prst="ellipse">
            <a:avLst/>
          </a:prstGeom>
          <a:noFill/>
          <a:ln>
            <a:solidFill>
              <a:schemeClr val="bg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F35BEEFE-F51E-4E01-9257-25F4330C7DCE}"/>
              </a:ext>
            </a:extLst>
          </p:cNvPr>
          <p:cNvSpPr>
            <a:spLocks noChangeAspect="1"/>
          </p:cNvSpPr>
          <p:nvPr userDrawn="1"/>
        </p:nvSpPr>
        <p:spPr>
          <a:xfrm flipH="1" flipV="1">
            <a:off x="10617723" y="6360799"/>
            <a:ext cx="144000" cy="144000"/>
          </a:xfrm>
          <a:prstGeom prst="ellipse">
            <a:avLst/>
          </a:prstGeom>
          <a:noFill/>
          <a:ln>
            <a:solidFill>
              <a:schemeClr val="bg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42788728-26A5-46E0-8C8D-1D1D53BB8336}"/>
              </a:ext>
            </a:extLst>
          </p:cNvPr>
          <p:cNvSpPr/>
          <p:nvPr userDrawn="1"/>
        </p:nvSpPr>
        <p:spPr>
          <a:xfrm flipH="1" flipV="1">
            <a:off x="10833623" y="2337770"/>
            <a:ext cx="149352" cy="149352"/>
          </a:xfrm>
          <a:prstGeom prst="ellipse">
            <a:avLst/>
          </a:prstGeom>
          <a:noFill/>
          <a:ln>
            <a:solidFill>
              <a:schemeClr val="bg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43" name="이등변 삼각형 42">
            <a:extLst>
              <a:ext uri="{FF2B5EF4-FFF2-40B4-BE49-F238E27FC236}">
                <a16:creationId xmlns:a16="http://schemas.microsoft.com/office/drawing/2014/main" id="{9971A7BF-73BB-473C-8C01-8B9727A1F48A}"/>
              </a:ext>
            </a:extLst>
          </p:cNvPr>
          <p:cNvSpPr/>
          <p:nvPr userDrawn="1"/>
        </p:nvSpPr>
        <p:spPr>
          <a:xfrm rot="5400000" flipH="1" flipV="1">
            <a:off x="1065933" y="5981630"/>
            <a:ext cx="212852" cy="183493"/>
          </a:xfrm>
          <a:prstGeom prst="triangle">
            <a:avLst/>
          </a:prstGeom>
          <a:noFill/>
          <a:ln>
            <a:solidFill>
              <a:schemeClr val="bg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44" name="이등변 삼각형 43">
            <a:extLst>
              <a:ext uri="{FF2B5EF4-FFF2-40B4-BE49-F238E27FC236}">
                <a16:creationId xmlns:a16="http://schemas.microsoft.com/office/drawing/2014/main" id="{DD826452-2505-4BC0-BC5D-132AD25AED0D}"/>
              </a:ext>
            </a:extLst>
          </p:cNvPr>
          <p:cNvSpPr/>
          <p:nvPr userDrawn="1"/>
        </p:nvSpPr>
        <p:spPr>
          <a:xfrm rot="5400000" flipH="1" flipV="1">
            <a:off x="393215" y="1310155"/>
            <a:ext cx="212852" cy="183493"/>
          </a:xfrm>
          <a:prstGeom prst="triangle">
            <a:avLst/>
          </a:prstGeom>
          <a:noFill/>
          <a:ln>
            <a:solidFill>
              <a:schemeClr val="bg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45" name="이등변 삼각형 44">
            <a:extLst>
              <a:ext uri="{FF2B5EF4-FFF2-40B4-BE49-F238E27FC236}">
                <a16:creationId xmlns:a16="http://schemas.microsoft.com/office/drawing/2014/main" id="{0CE849C5-B0B8-4708-AC4A-2A4051CF292C}"/>
              </a:ext>
            </a:extLst>
          </p:cNvPr>
          <p:cNvSpPr/>
          <p:nvPr userDrawn="1"/>
        </p:nvSpPr>
        <p:spPr>
          <a:xfrm rot="5400000" flipH="1" flipV="1">
            <a:off x="1838892" y="334265"/>
            <a:ext cx="212852" cy="183493"/>
          </a:xfrm>
          <a:prstGeom prst="triangle">
            <a:avLst/>
          </a:prstGeom>
          <a:noFill/>
          <a:ln>
            <a:solidFill>
              <a:schemeClr val="bg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24" name="그림 개체 틀 4">
            <a:extLst>
              <a:ext uri="{FF2B5EF4-FFF2-40B4-BE49-F238E27FC236}">
                <a16:creationId xmlns:a16="http://schemas.microsoft.com/office/drawing/2014/main" id="{E8A75CB5-B2B1-42FF-B1ED-FA5A27AC1BDA}"/>
              </a:ext>
            </a:extLst>
          </p:cNvPr>
          <p:cNvSpPr>
            <a:spLocks noGrp="1"/>
          </p:cNvSpPr>
          <p:nvPr userDrawn="1">
            <p:ph type="pic" sz="quarter" idx="15" hasCustomPrompt="1"/>
          </p:nvPr>
        </p:nvSpPr>
        <p:spPr>
          <a:xfrm>
            <a:off x="7135131" y="2337208"/>
            <a:ext cx="4542519" cy="2843984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4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25" name="Graphic 3">
            <a:hlinkClick r:id="rId4"/>
            <a:extLst>
              <a:ext uri="{FF2B5EF4-FFF2-40B4-BE49-F238E27FC236}">
                <a16:creationId xmlns:a16="http://schemas.microsoft.com/office/drawing/2014/main" id="{A94865B7-010D-4839-AE17-97911F113E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34" name="TextBox 33">
            <a:hlinkClick r:id="rId7"/>
            <a:extLst>
              <a:ext uri="{FF2B5EF4-FFF2-40B4-BE49-F238E27FC236}">
                <a16:creationId xmlns:a16="http://schemas.microsoft.com/office/drawing/2014/main" id="{5E74E553-2A8E-4CE8-91E5-6CAC3D6B8509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8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9" name="그림 48">
            <a:extLst>
              <a:ext uri="{FF2B5EF4-FFF2-40B4-BE49-F238E27FC236}">
                <a16:creationId xmlns:a16="http://schemas.microsoft.com/office/drawing/2014/main" id="{D5CE334A-3AC5-4FC3-8B2E-8D3E04A99218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061548" y="5408932"/>
            <a:ext cx="3130452" cy="1449068"/>
          </a:xfrm>
          <a:prstGeom prst="rect">
            <a:avLst/>
          </a:prstGeom>
          <a:effectLst>
            <a:outerShdw blurRad="127000" sx="101000" sy="101000" algn="ctr" rotWithShape="0">
              <a:prstClr val="black"/>
            </a:outerShdw>
          </a:effectLst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8A1C5558-995E-4406-B877-3A47476D5C38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0" y="0"/>
            <a:ext cx="3455694" cy="1489723"/>
          </a:xfrm>
          <a:prstGeom prst="rect">
            <a:avLst/>
          </a:prstGeom>
          <a:effectLst>
            <a:outerShdw blurRad="127000" sx="101000" sy="101000" algn="ctr" rotWithShape="0">
              <a:prstClr val="black"/>
            </a:outerShdw>
          </a:effectLst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6C5E253B-B62F-4493-A926-A25F75E15CC5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474951" y="5760863"/>
            <a:ext cx="3717049" cy="1097137"/>
          </a:xfrm>
          <a:prstGeom prst="rect">
            <a:avLst/>
          </a:prstGeom>
          <a:effectLst>
            <a:outerShdw blurRad="127000" sx="101000" sy="101000" algn="ctr" rotWithShape="0">
              <a:prstClr val="black"/>
            </a:outerShdw>
          </a:effectLst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F8AAC9A4-7EC7-4B7A-8615-12564FFDD505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1" y="0"/>
            <a:ext cx="2950438" cy="1168400"/>
          </a:xfrm>
          <a:prstGeom prst="rect">
            <a:avLst/>
          </a:prstGeom>
          <a:effectLst>
            <a:outerShdw blurRad="127000" sx="101000" sy="101000" algn="ctr" rotWithShape="0">
              <a:prstClr val="black"/>
            </a:outerShdw>
          </a:effectLst>
        </p:spPr>
      </p:pic>
    </p:spTree>
    <p:extLst>
      <p:ext uri="{BB962C8B-B14F-4D97-AF65-F5344CB8AC3E}">
        <p14:creationId xmlns:p14="http://schemas.microsoft.com/office/powerpoint/2010/main" val="37226185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그래픽 26">
            <a:extLst>
              <a:ext uri="{FF2B5EF4-FFF2-40B4-BE49-F238E27FC236}">
                <a16:creationId xmlns:a16="http://schemas.microsoft.com/office/drawing/2014/main" id="{BACD81CE-83AC-4775-A0F6-9C728B96FA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b="37621"/>
          <a:stretch/>
        </p:blipFill>
        <p:spPr>
          <a:xfrm>
            <a:off x="560325" y="5250175"/>
            <a:ext cx="2687445" cy="1676400"/>
          </a:xfrm>
          <a:prstGeom prst="rect">
            <a:avLst/>
          </a:prstGeom>
        </p:spPr>
      </p:pic>
      <p:sp>
        <p:nvSpPr>
          <p:cNvPr id="40" name="타원 39">
            <a:extLst>
              <a:ext uri="{FF2B5EF4-FFF2-40B4-BE49-F238E27FC236}">
                <a16:creationId xmlns:a16="http://schemas.microsoft.com/office/drawing/2014/main" id="{B61AC310-30B8-410A-A912-C6ECFD8FE3FF}"/>
              </a:ext>
            </a:extLst>
          </p:cNvPr>
          <p:cNvSpPr>
            <a:spLocks noChangeAspect="1"/>
          </p:cNvSpPr>
          <p:nvPr userDrawn="1"/>
        </p:nvSpPr>
        <p:spPr>
          <a:xfrm flipV="1">
            <a:off x="3327247" y="415520"/>
            <a:ext cx="144000" cy="144000"/>
          </a:xfrm>
          <a:prstGeom prst="ellipse">
            <a:avLst/>
          </a:prstGeom>
          <a:noFill/>
          <a:ln>
            <a:solidFill>
              <a:schemeClr val="bg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42" name="이등변 삼각형 41">
            <a:extLst>
              <a:ext uri="{FF2B5EF4-FFF2-40B4-BE49-F238E27FC236}">
                <a16:creationId xmlns:a16="http://schemas.microsoft.com/office/drawing/2014/main" id="{9A0A6755-30BD-4FAC-A8CB-470E66BF7FB8}"/>
              </a:ext>
            </a:extLst>
          </p:cNvPr>
          <p:cNvSpPr/>
          <p:nvPr userDrawn="1"/>
        </p:nvSpPr>
        <p:spPr>
          <a:xfrm rot="16200000" flipV="1">
            <a:off x="1842652" y="476415"/>
            <a:ext cx="212852" cy="183493"/>
          </a:xfrm>
          <a:prstGeom prst="triangle">
            <a:avLst/>
          </a:prstGeom>
          <a:noFill/>
          <a:ln>
            <a:solidFill>
              <a:schemeClr val="bg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pic>
        <p:nvPicPr>
          <p:cNvPr id="26" name="그래픽 25">
            <a:extLst>
              <a:ext uri="{FF2B5EF4-FFF2-40B4-BE49-F238E27FC236}">
                <a16:creationId xmlns:a16="http://schemas.microsoft.com/office/drawing/2014/main" id="{FCA6A904-8893-412E-96D7-A6EA677FE53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0447" b="1"/>
          <a:stretch/>
        </p:blipFill>
        <p:spPr>
          <a:xfrm>
            <a:off x="7942016" y="-1"/>
            <a:ext cx="2471739" cy="1472000"/>
          </a:xfrm>
          <a:prstGeom prst="rect">
            <a:avLst/>
          </a:prstGeom>
        </p:spPr>
      </p:pic>
      <p:sp>
        <p:nvSpPr>
          <p:cNvPr id="35" name="타원 34">
            <a:extLst>
              <a:ext uri="{FF2B5EF4-FFF2-40B4-BE49-F238E27FC236}">
                <a16:creationId xmlns:a16="http://schemas.microsoft.com/office/drawing/2014/main" id="{0EBB49CE-73C2-4831-B8D8-43C34C29B5AF}"/>
              </a:ext>
            </a:extLst>
          </p:cNvPr>
          <p:cNvSpPr/>
          <p:nvPr userDrawn="1"/>
        </p:nvSpPr>
        <p:spPr>
          <a:xfrm>
            <a:off x="11575896" y="6394136"/>
            <a:ext cx="106426" cy="106426"/>
          </a:xfrm>
          <a:prstGeom prst="ellipse">
            <a:avLst/>
          </a:prstGeom>
          <a:noFill/>
          <a:ln>
            <a:solidFill>
              <a:schemeClr val="bg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AD4DD315-01E3-4CAA-A818-2F1B24CF5322}"/>
              </a:ext>
            </a:extLst>
          </p:cNvPr>
          <p:cNvSpPr/>
          <p:nvPr userDrawn="1"/>
        </p:nvSpPr>
        <p:spPr>
          <a:xfrm>
            <a:off x="7507536" y="244814"/>
            <a:ext cx="148885" cy="148885"/>
          </a:xfrm>
          <a:prstGeom prst="ellipse">
            <a:avLst/>
          </a:prstGeom>
          <a:noFill/>
          <a:ln>
            <a:solidFill>
              <a:schemeClr val="bg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F8DC9C7F-5D1C-449C-A800-A03CB2CC8B79}"/>
              </a:ext>
            </a:extLst>
          </p:cNvPr>
          <p:cNvSpPr>
            <a:spLocks noChangeAspect="1"/>
          </p:cNvSpPr>
          <p:nvPr userDrawn="1"/>
        </p:nvSpPr>
        <p:spPr>
          <a:xfrm>
            <a:off x="11046951" y="2159437"/>
            <a:ext cx="180000" cy="180000"/>
          </a:xfrm>
          <a:prstGeom prst="ellipse">
            <a:avLst/>
          </a:prstGeom>
          <a:noFill/>
          <a:ln>
            <a:solidFill>
              <a:schemeClr val="bg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F35BEEFE-F51E-4E01-9257-25F4330C7DCE}"/>
              </a:ext>
            </a:extLst>
          </p:cNvPr>
          <p:cNvSpPr>
            <a:spLocks noChangeAspect="1"/>
          </p:cNvSpPr>
          <p:nvPr userDrawn="1"/>
        </p:nvSpPr>
        <p:spPr>
          <a:xfrm>
            <a:off x="1245439" y="409075"/>
            <a:ext cx="144000" cy="144000"/>
          </a:xfrm>
          <a:prstGeom prst="ellipse">
            <a:avLst/>
          </a:prstGeom>
          <a:noFill/>
          <a:ln>
            <a:solidFill>
              <a:schemeClr val="bg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42788728-26A5-46E0-8C8D-1D1D53BB8336}"/>
              </a:ext>
            </a:extLst>
          </p:cNvPr>
          <p:cNvSpPr/>
          <p:nvPr userDrawn="1"/>
        </p:nvSpPr>
        <p:spPr>
          <a:xfrm>
            <a:off x="1240087" y="4439452"/>
            <a:ext cx="149352" cy="149352"/>
          </a:xfrm>
          <a:prstGeom prst="ellipse">
            <a:avLst/>
          </a:prstGeom>
          <a:noFill/>
          <a:ln>
            <a:solidFill>
              <a:schemeClr val="bg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41" name="이등변 삼각형 40">
            <a:extLst>
              <a:ext uri="{FF2B5EF4-FFF2-40B4-BE49-F238E27FC236}">
                <a16:creationId xmlns:a16="http://schemas.microsoft.com/office/drawing/2014/main" id="{92DAD78A-DF74-4948-B34E-5A4A58E38236}"/>
              </a:ext>
            </a:extLst>
          </p:cNvPr>
          <p:cNvSpPr/>
          <p:nvPr userDrawn="1"/>
        </p:nvSpPr>
        <p:spPr>
          <a:xfrm rot="5400000">
            <a:off x="393216" y="1112999"/>
            <a:ext cx="212852" cy="183493"/>
          </a:xfrm>
          <a:prstGeom prst="triangle">
            <a:avLst/>
          </a:prstGeom>
          <a:noFill/>
          <a:ln>
            <a:solidFill>
              <a:schemeClr val="bg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43" name="이등변 삼각형 42">
            <a:extLst>
              <a:ext uri="{FF2B5EF4-FFF2-40B4-BE49-F238E27FC236}">
                <a16:creationId xmlns:a16="http://schemas.microsoft.com/office/drawing/2014/main" id="{9971A7BF-73BB-473C-8C01-8B9727A1F48A}"/>
              </a:ext>
            </a:extLst>
          </p:cNvPr>
          <p:cNvSpPr/>
          <p:nvPr userDrawn="1"/>
        </p:nvSpPr>
        <p:spPr>
          <a:xfrm rot="5400000">
            <a:off x="10944277" y="761451"/>
            <a:ext cx="212852" cy="183493"/>
          </a:xfrm>
          <a:prstGeom prst="triangle">
            <a:avLst/>
          </a:prstGeom>
          <a:noFill/>
          <a:ln>
            <a:solidFill>
              <a:schemeClr val="bg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44" name="이등변 삼각형 43">
            <a:extLst>
              <a:ext uri="{FF2B5EF4-FFF2-40B4-BE49-F238E27FC236}">
                <a16:creationId xmlns:a16="http://schemas.microsoft.com/office/drawing/2014/main" id="{DD826452-2505-4BC0-BC5D-132AD25AED0D}"/>
              </a:ext>
            </a:extLst>
          </p:cNvPr>
          <p:cNvSpPr/>
          <p:nvPr userDrawn="1"/>
        </p:nvSpPr>
        <p:spPr>
          <a:xfrm rot="5400000">
            <a:off x="11616995" y="5432926"/>
            <a:ext cx="212852" cy="183493"/>
          </a:xfrm>
          <a:prstGeom prst="triangle">
            <a:avLst/>
          </a:prstGeom>
          <a:noFill/>
          <a:ln>
            <a:solidFill>
              <a:schemeClr val="bg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45" name="이등변 삼각형 44">
            <a:extLst>
              <a:ext uri="{FF2B5EF4-FFF2-40B4-BE49-F238E27FC236}">
                <a16:creationId xmlns:a16="http://schemas.microsoft.com/office/drawing/2014/main" id="{0CE849C5-B0B8-4708-AC4A-2A4051CF292C}"/>
              </a:ext>
            </a:extLst>
          </p:cNvPr>
          <p:cNvSpPr/>
          <p:nvPr userDrawn="1"/>
        </p:nvSpPr>
        <p:spPr>
          <a:xfrm rot="5400000">
            <a:off x="10171318" y="6408816"/>
            <a:ext cx="212852" cy="183493"/>
          </a:xfrm>
          <a:prstGeom prst="triangle">
            <a:avLst/>
          </a:prstGeom>
          <a:noFill/>
          <a:ln>
            <a:solidFill>
              <a:schemeClr val="bg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24" name="그림 개체 틀 17">
            <a:extLst>
              <a:ext uri="{FF2B5EF4-FFF2-40B4-BE49-F238E27FC236}">
                <a16:creationId xmlns:a16="http://schemas.microsoft.com/office/drawing/2014/main" id="{6B467531-2FB3-4D59-B115-41A4C1B74F1A}"/>
              </a:ext>
            </a:extLst>
          </p:cNvPr>
          <p:cNvSpPr>
            <a:spLocks noGrp="1"/>
          </p:cNvSpPr>
          <p:nvPr userDrawn="1">
            <p:ph type="pic" sz="quarter" idx="11" hasCustomPrompt="1"/>
          </p:nvPr>
        </p:nvSpPr>
        <p:spPr>
          <a:xfrm>
            <a:off x="1103130" y="1531150"/>
            <a:ext cx="1976212" cy="197621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  <a:ln w="31750">
            <a:noFill/>
          </a:ln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1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25" name="그림 개체 틀 17">
            <a:extLst>
              <a:ext uri="{FF2B5EF4-FFF2-40B4-BE49-F238E27FC236}">
                <a16:creationId xmlns:a16="http://schemas.microsoft.com/office/drawing/2014/main" id="{B9E634E4-D1BB-4528-A50D-F4C674C52720}"/>
              </a:ext>
            </a:extLst>
          </p:cNvPr>
          <p:cNvSpPr>
            <a:spLocks noGrp="1"/>
          </p:cNvSpPr>
          <p:nvPr userDrawn="1">
            <p:ph type="pic" sz="quarter" idx="12" hasCustomPrompt="1"/>
          </p:nvPr>
        </p:nvSpPr>
        <p:spPr>
          <a:xfrm>
            <a:off x="1103130" y="4102694"/>
            <a:ext cx="1976212" cy="197621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  <a:ln w="31750">
            <a:noFill/>
          </a:ln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1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34" name="그림 개체 틀 17">
            <a:extLst>
              <a:ext uri="{FF2B5EF4-FFF2-40B4-BE49-F238E27FC236}">
                <a16:creationId xmlns:a16="http://schemas.microsoft.com/office/drawing/2014/main" id="{C3D44E38-B1E7-4214-A679-6F44C0238988}"/>
              </a:ext>
            </a:extLst>
          </p:cNvPr>
          <p:cNvSpPr>
            <a:spLocks noGrp="1"/>
          </p:cNvSpPr>
          <p:nvPr userDrawn="1">
            <p:ph type="pic" sz="quarter" idx="13" hasCustomPrompt="1"/>
          </p:nvPr>
        </p:nvSpPr>
        <p:spPr>
          <a:xfrm>
            <a:off x="6246630" y="1531150"/>
            <a:ext cx="1976212" cy="197621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  <a:ln w="31750">
            <a:noFill/>
          </a:ln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1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47" name="그림 개체 틀 17">
            <a:extLst>
              <a:ext uri="{FF2B5EF4-FFF2-40B4-BE49-F238E27FC236}">
                <a16:creationId xmlns:a16="http://schemas.microsoft.com/office/drawing/2014/main" id="{FC07508A-19B0-41AD-8186-015603891345}"/>
              </a:ext>
            </a:extLst>
          </p:cNvPr>
          <p:cNvSpPr>
            <a:spLocks noGrp="1"/>
          </p:cNvSpPr>
          <p:nvPr userDrawn="1">
            <p:ph type="pic" sz="quarter" idx="14" hasCustomPrompt="1"/>
          </p:nvPr>
        </p:nvSpPr>
        <p:spPr>
          <a:xfrm>
            <a:off x="6246630" y="4102694"/>
            <a:ext cx="1976212" cy="197621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  <a:ln w="31750">
            <a:noFill/>
          </a:ln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1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32" name="Graphic 3">
            <a:hlinkClick r:id="rId4"/>
            <a:extLst>
              <a:ext uri="{FF2B5EF4-FFF2-40B4-BE49-F238E27FC236}">
                <a16:creationId xmlns:a16="http://schemas.microsoft.com/office/drawing/2014/main" id="{A6700222-9122-4BBF-886C-C20794BAAB3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48" name="TextBox 47">
            <a:hlinkClick r:id="rId7"/>
            <a:extLst>
              <a:ext uri="{FF2B5EF4-FFF2-40B4-BE49-F238E27FC236}">
                <a16:creationId xmlns:a16="http://schemas.microsoft.com/office/drawing/2014/main" id="{942D3461-80EF-461D-B15F-3527C2CEEFE8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8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9" name="그림 48">
            <a:extLst>
              <a:ext uri="{FF2B5EF4-FFF2-40B4-BE49-F238E27FC236}">
                <a16:creationId xmlns:a16="http://schemas.microsoft.com/office/drawing/2014/main" id="{641E9E1C-8DF3-4CEC-9DA8-635237CE313F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9666423" y="0"/>
            <a:ext cx="2525577" cy="833234"/>
          </a:xfrm>
          <a:prstGeom prst="rect">
            <a:avLst/>
          </a:prstGeom>
          <a:effectLst>
            <a:outerShdw blurRad="127000" sx="101000" sy="101000" algn="ctr" rotWithShape="0">
              <a:prstClr val="black"/>
            </a:outerShdw>
          </a:effectLst>
        </p:spPr>
      </p:pic>
    </p:spTree>
    <p:extLst>
      <p:ext uri="{BB962C8B-B14F-4D97-AF65-F5344CB8AC3E}">
        <p14:creationId xmlns:p14="http://schemas.microsoft.com/office/powerpoint/2010/main" val="12753018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그림 61">
            <a:extLst>
              <a:ext uri="{FF2B5EF4-FFF2-40B4-BE49-F238E27FC236}">
                <a16:creationId xmlns:a16="http://schemas.microsoft.com/office/drawing/2014/main" id="{4087A7F6-963E-4938-9827-3473170663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0" y="0"/>
            <a:ext cx="4655548" cy="1360637"/>
          </a:xfrm>
          <a:prstGeom prst="rect">
            <a:avLst/>
          </a:prstGeom>
          <a:effectLst>
            <a:outerShdw blurRad="127000" sx="101000" sy="101000" algn="ctr" rotWithShape="0">
              <a:prstClr val="black"/>
            </a:outerShdw>
          </a:effectLst>
        </p:spPr>
      </p:pic>
      <p:pic>
        <p:nvPicPr>
          <p:cNvPr id="66" name="그림 65">
            <a:extLst>
              <a:ext uri="{FF2B5EF4-FFF2-40B4-BE49-F238E27FC236}">
                <a16:creationId xmlns:a16="http://schemas.microsoft.com/office/drawing/2014/main" id="{7F7BDF29-77CE-45B9-AB2F-D0D60460BAB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536452" y="5014361"/>
            <a:ext cx="4655548" cy="1843639"/>
          </a:xfrm>
          <a:prstGeom prst="rect">
            <a:avLst/>
          </a:prstGeom>
          <a:effectLst>
            <a:outerShdw blurRad="127000" sx="101000" sy="101000" algn="ctr" rotWithShape="0">
              <a:prstClr val="black"/>
            </a:outerShdw>
          </a:effectLst>
        </p:spPr>
      </p:pic>
      <p:pic>
        <p:nvPicPr>
          <p:cNvPr id="25" name="Graphic 3">
            <a:hlinkClick r:id="rId4"/>
            <a:extLst>
              <a:ext uri="{FF2B5EF4-FFF2-40B4-BE49-F238E27FC236}">
                <a16:creationId xmlns:a16="http://schemas.microsoft.com/office/drawing/2014/main" id="{9EF0B903-8051-4FA0-9AF5-D266EA663D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34" name="TextBox 33">
            <a:hlinkClick r:id="rId7"/>
            <a:extLst>
              <a:ext uri="{FF2B5EF4-FFF2-40B4-BE49-F238E27FC236}">
                <a16:creationId xmlns:a16="http://schemas.microsoft.com/office/drawing/2014/main" id="{23B4DD05-6F5C-4826-9C91-7A44B7F6203C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8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7" name="그래픽 46">
            <a:extLst>
              <a:ext uri="{FF2B5EF4-FFF2-40B4-BE49-F238E27FC236}">
                <a16:creationId xmlns:a16="http://schemas.microsoft.com/office/drawing/2014/main" id="{31912E7B-74A8-46A2-8FD8-22E3F40B2AD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 b="37621"/>
          <a:stretch/>
        </p:blipFill>
        <p:spPr>
          <a:xfrm flipV="1">
            <a:off x="560325" y="-1"/>
            <a:ext cx="2687445" cy="1676400"/>
          </a:xfrm>
          <a:prstGeom prst="rect">
            <a:avLst/>
          </a:prstGeom>
        </p:spPr>
      </p:pic>
      <p:sp>
        <p:nvSpPr>
          <p:cNvPr id="48" name="타원 47">
            <a:extLst>
              <a:ext uri="{FF2B5EF4-FFF2-40B4-BE49-F238E27FC236}">
                <a16:creationId xmlns:a16="http://schemas.microsoft.com/office/drawing/2014/main" id="{1C7BFD56-9338-477E-9301-0C301990E753}"/>
              </a:ext>
            </a:extLst>
          </p:cNvPr>
          <p:cNvSpPr>
            <a:spLocks noChangeAspect="1"/>
          </p:cNvSpPr>
          <p:nvPr userDrawn="1"/>
        </p:nvSpPr>
        <p:spPr>
          <a:xfrm>
            <a:off x="3327247" y="6367054"/>
            <a:ext cx="144000" cy="144000"/>
          </a:xfrm>
          <a:prstGeom prst="ellipse">
            <a:avLst/>
          </a:prstGeom>
          <a:noFill/>
          <a:ln>
            <a:solidFill>
              <a:schemeClr val="bg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49" name="이등변 삼각형 48">
            <a:extLst>
              <a:ext uri="{FF2B5EF4-FFF2-40B4-BE49-F238E27FC236}">
                <a16:creationId xmlns:a16="http://schemas.microsoft.com/office/drawing/2014/main" id="{6C251671-7C9D-4CDB-9499-04CD25E2195C}"/>
              </a:ext>
            </a:extLst>
          </p:cNvPr>
          <p:cNvSpPr/>
          <p:nvPr userDrawn="1"/>
        </p:nvSpPr>
        <p:spPr>
          <a:xfrm rot="5400000">
            <a:off x="1842652" y="6266666"/>
            <a:ext cx="212852" cy="183493"/>
          </a:xfrm>
          <a:prstGeom prst="triangle">
            <a:avLst/>
          </a:prstGeom>
          <a:noFill/>
          <a:ln>
            <a:solidFill>
              <a:schemeClr val="bg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pic>
        <p:nvPicPr>
          <p:cNvPr id="50" name="그래픽 49">
            <a:extLst>
              <a:ext uri="{FF2B5EF4-FFF2-40B4-BE49-F238E27FC236}">
                <a16:creationId xmlns:a16="http://schemas.microsoft.com/office/drawing/2014/main" id="{2F4EEA9F-5796-4B65-A777-A46275644A3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 t="40447" b="1"/>
          <a:stretch/>
        </p:blipFill>
        <p:spPr>
          <a:xfrm flipV="1">
            <a:off x="7942016" y="5454575"/>
            <a:ext cx="2471739" cy="1472000"/>
          </a:xfrm>
          <a:prstGeom prst="rect">
            <a:avLst/>
          </a:prstGeom>
        </p:spPr>
      </p:pic>
      <p:sp>
        <p:nvSpPr>
          <p:cNvPr id="51" name="타원 50">
            <a:extLst>
              <a:ext uri="{FF2B5EF4-FFF2-40B4-BE49-F238E27FC236}">
                <a16:creationId xmlns:a16="http://schemas.microsoft.com/office/drawing/2014/main" id="{370A7D02-9EA3-4018-817B-D2C722269886}"/>
              </a:ext>
            </a:extLst>
          </p:cNvPr>
          <p:cNvSpPr/>
          <p:nvPr userDrawn="1"/>
        </p:nvSpPr>
        <p:spPr>
          <a:xfrm flipV="1">
            <a:off x="11575896" y="426012"/>
            <a:ext cx="106426" cy="106426"/>
          </a:xfrm>
          <a:prstGeom prst="ellipse">
            <a:avLst/>
          </a:prstGeom>
          <a:noFill/>
          <a:ln>
            <a:solidFill>
              <a:schemeClr val="bg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91FFE891-943D-4AE7-8E77-45F5DD2971DF}"/>
              </a:ext>
            </a:extLst>
          </p:cNvPr>
          <p:cNvSpPr/>
          <p:nvPr userDrawn="1"/>
        </p:nvSpPr>
        <p:spPr>
          <a:xfrm flipV="1">
            <a:off x="7507536" y="6532875"/>
            <a:ext cx="148885" cy="148885"/>
          </a:xfrm>
          <a:prstGeom prst="ellipse">
            <a:avLst/>
          </a:prstGeom>
          <a:noFill/>
          <a:ln>
            <a:solidFill>
              <a:schemeClr val="bg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1C2BF93C-5BE5-4784-8AC0-E050542C2E23}"/>
              </a:ext>
            </a:extLst>
          </p:cNvPr>
          <p:cNvSpPr>
            <a:spLocks noChangeAspect="1"/>
          </p:cNvSpPr>
          <p:nvPr userDrawn="1"/>
        </p:nvSpPr>
        <p:spPr>
          <a:xfrm flipV="1">
            <a:off x="11046951" y="4587137"/>
            <a:ext cx="180000" cy="180000"/>
          </a:xfrm>
          <a:prstGeom prst="ellipse">
            <a:avLst/>
          </a:prstGeom>
          <a:noFill/>
          <a:ln>
            <a:solidFill>
              <a:schemeClr val="bg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AD816491-2E1A-49F7-B0AA-2A15FEA03CAA}"/>
              </a:ext>
            </a:extLst>
          </p:cNvPr>
          <p:cNvSpPr>
            <a:spLocks noChangeAspect="1"/>
          </p:cNvSpPr>
          <p:nvPr userDrawn="1"/>
        </p:nvSpPr>
        <p:spPr>
          <a:xfrm flipV="1">
            <a:off x="1245439" y="6373499"/>
            <a:ext cx="144000" cy="144000"/>
          </a:xfrm>
          <a:prstGeom prst="ellipse">
            <a:avLst/>
          </a:prstGeom>
          <a:noFill/>
          <a:ln>
            <a:solidFill>
              <a:schemeClr val="bg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167F5F66-CA3B-4396-B940-D8E2DCBB5468}"/>
              </a:ext>
            </a:extLst>
          </p:cNvPr>
          <p:cNvSpPr/>
          <p:nvPr userDrawn="1"/>
        </p:nvSpPr>
        <p:spPr>
          <a:xfrm flipV="1">
            <a:off x="1240087" y="2337770"/>
            <a:ext cx="149352" cy="149352"/>
          </a:xfrm>
          <a:prstGeom prst="ellipse">
            <a:avLst/>
          </a:prstGeom>
          <a:noFill/>
          <a:ln>
            <a:solidFill>
              <a:schemeClr val="bg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56" name="이등변 삼각형 55">
            <a:extLst>
              <a:ext uri="{FF2B5EF4-FFF2-40B4-BE49-F238E27FC236}">
                <a16:creationId xmlns:a16="http://schemas.microsoft.com/office/drawing/2014/main" id="{A0E05AAA-B982-4D0A-BEC6-AD8E315CAC66}"/>
              </a:ext>
            </a:extLst>
          </p:cNvPr>
          <p:cNvSpPr/>
          <p:nvPr userDrawn="1"/>
        </p:nvSpPr>
        <p:spPr>
          <a:xfrm rot="16200000" flipV="1">
            <a:off x="393216" y="5630082"/>
            <a:ext cx="212852" cy="183493"/>
          </a:xfrm>
          <a:prstGeom prst="triangle">
            <a:avLst/>
          </a:prstGeom>
          <a:noFill/>
          <a:ln>
            <a:solidFill>
              <a:schemeClr val="bg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57" name="이등변 삼각형 56">
            <a:extLst>
              <a:ext uri="{FF2B5EF4-FFF2-40B4-BE49-F238E27FC236}">
                <a16:creationId xmlns:a16="http://schemas.microsoft.com/office/drawing/2014/main" id="{AF5FC826-FF08-4AC0-8F6E-A1B7EF620A95}"/>
              </a:ext>
            </a:extLst>
          </p:cNvPr>
          <p:cNvSpPr/>
          <p:nvPr userDrawn="1"/>
        </p:nvSpPr>
        <p:spPr>
          <a:xfrm rot="16200000" flipV="1">
            <a:off x="10944277" y="5981630"/>
            <a:ext cx="212852" cy="183493"/>
          </a:xfrm>
          <a:prstGeom prst="triangle">
            <a:avLst/>
          </a:prstGeom>
          <a:noFill/>
          <a:ln>
            <a:solidFill>
              <a:schemeClr val="bg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58" name="이등변 삼각형 57">
            <a:extLst>
              <a:ext uri="{FF2B5EF4-FFF2-40B4-BE49-F238E27FC236}">
                <a16:creationId xmlns:a16="http://schemas.microsoft.com/office/drawing/2014/main" id="{959295BE-B895-48D6-BAEC-63F8C278404D}"/>
              </a:ext>
            </a:extLst>
          </p:cNvPr>
          <p:cNvSpPr/>
          <p:nvPr userDrawn="1"/>
        </p:nvSpPr>
        <p:spPr>
          <a:xfrm rot="16200000" flipV="1">
            <a:off x="11616995" y="1310155"/>
            <a:ext cx="212852" cy="183493"/>
          </a:xfrm>
          <a:prstGeom prst="triangle">
            <a:avLst/>
          </a:prstGeom>
          <a:noFill/>
          <a:ln>
            <a:solidFill>
              <a:schemeClr val="bg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59" name="이등변 삼각형 58">
            <a:extLst>
              <a:ext uri="{FF2B5EF4-FFF2-40B4-BE49-F238E27FC236}">
                <a16:creationId xmlns:a16="http://schemas.microsoft.com/office/drawing/2014/main" id="{8E44B5BE-BB15-4FFE-9B39-09CB8AEF79C2}"/>
              </a:ext>
            </a:extLst>
          </p:cNvPr>
          <p:cNvSpPr/>
          <p:nvPr userDrawn="1"/>
        </p:nvSpPr>
        <p:spPr>
          <a:xfrm rot="16200000" flipV="1">
            <a:off x="10171318" y="334265"/>
            <a:ext cx="212852" cy="183493"/>
          </a:xfrm>
          <a:prstGeom prst="triangle">
            <a:avLst/>
          </a:prstGeom>
          <a:noFill/>
          <a:ln>
            <a:solidFill>
              <a:schemeClr val="bg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60" name="그림 개체 틀 11">
            <a:extLst>
              <a:ext uri="{FF2B5EF4-FFF2-40B4-BE49-F238E27FC236}">
                <a16:creationId xmlns:a16="http://schemas.microsoft.com/office/drawing/2014/main" id="{A6518120-2E96-4CB0-806F-220D6FFD8C8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106339" y="1081213"/>
            <a:ext cx="2211845" cy="4839816"/>
          </a:xfrm>
          <a:prstGeom prst="roundRect">
            <a:avLst>
              <a:gd name="adj" fmla="val 13456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>
              <a:defRPr lang="ko-KR" altLang="en-US" sz="2000" dirty="0"/>
            </a:lvl1pPr>
          </a:lstStyle>
          <a:p>
            <a:pPr marR="0" lvl="0" fontAlgn="auto">
              <a:spcAft>
                <a:spcPts val="0"/>
              </a:spcAft>
              <a:buClrTx/>
              <a:buSzTx/>
              <a:tabLst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61" name="그림 60">
            <a:extLst>
              <a:ext uri="{FF2B5EF4-FFF2-40B4-BE49-F238E27FC236}">
                <a16:creationId xmlns:a16="http://schemas.microsoft.com/office/drawing/2014/main" id="{D6D18F30-0570-41EB-9BBF-D79F7D2D9519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2146" y="5686839"/>
            <a:ext cx="3549854" cy="1171161"/>
          </a:xfrm>
          <a:prstGeom prst="rect">
            <a:avLst/>
          </a:prstGeom>
          <a:effectLst>
            <a:outerShdw blurRad="127000" sx="101000" sy="101000" algn="ctr" rotWithShape="0">
              <a:prstClr val="black"/>
            </a:outerShdw>
          </a:effectLst>
        </p:spPr>
      </p:pic>
      <p:pic>
        <p:nvPicPr>
          <p:cNvPr id="63" name="그림 62">
            <a:extLst>
              <a:ext uri="{FF2B5EF4-FFF2-40B4-BE49-F238E27FC236}">
                <a16:creationId xmlns:a16="http://schemas.microsoft.com/office/drawing/2014/main" id="{953656DB-B10B-47A5-B83F-DC5325394133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0" y="0"/>
            <a:ext cx="3920844" cy="1814936"/>
          </a:xfrm>
          <a:prstGeom prst="rect">
            <a:avLst/>
          </a:prstGeom>
          <a:effectLst>
            <a:outerShdw blurRad="127000" sx="101000" sy="101000" algn="ctr" rotWithShape="0">
              <a:prstClr val="black"/>
            </a:outerShdw>
          </a:effectLst>
        </p:spPr>
      </p:pic>
    </p:spTree>
    <p:extLst>
      <p:ext uri="{BB962C8B-B14F-4D97-AF65-F5344CB8AC3E}">
        <p14:creationId xmlns:p14="http://schemas.microsoft.com/office/powerpoint/2010/main" val="19416472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그림 65">
            <a:extLst>
              <a:ext uri="{FF2B5EF4-FFF2-40B4-BE49-F238E27FC236}">
                <a16:creationId xmlns:a16="http://schemas.microsoft.com/office/drawing/2014/main" id="{E64EB541-9BD7-4052-84E8-CDFFF8F8129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62826"/>
            <a:ext cx="4089400" cy="1195174"/>
          </a:xfrm>
          <a:prstGeom prst="rect">
            <a:avLst/>
          </a:prstGeom>
          <a:effectLst>
            <a:outerShdw blurRad="127000" sx="101000" sy="101000" algn="ctr" rotWithShape="0">
              <a:prstClr val="black"/>
            </a:outerShdw>
          </a:effectLst>
        </p:spPr>
      </p:pic>
      <p:pic>
        <p:nvPicPr>
          <p:cNvPr id="64" name="그림 63">
            <a:extLst>
              <a:ext uri="{FF2B5EF4-FFF2-40B4-BE49-F238E27FC236}">
                <a16:creationId xmlns:a16="http://schemas.microsoft.com/office/drawing/2014/main" id="{52276408-F443-4B5E-AE12-8EA2B8FF04A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7863794" y="0"/>
            <a:ext cx="4328206" cy="1865856"/>
          </a:xfrm>
          <a:prstGeom prst="rect">
            <a:avLst/>
          </a:prstGeom>
          <a:effectLst>
            <a:outerShdw blurRad="127000" sx="101000" sy="101000" algn="ctr" rotWithShape="0">
              <a:prstClr val="black"/>
            </a:outerShdw>
          </a:effectLst>
        </p:spPr>
      </p:pic>
      <p:pic>
        <p:nvPicPr>
          <p:cNvPr id="47" name="Graphic 3">
            <a:hlinkClick r:id="rId4"/>
            <a:extLst>
              <a:ext uri="{FF2B5EF4-FFF2-40B4-BE49-F238E27FC236}">
                <a16:creationId xmlns:a16="http://schemas.microsoft.com/office/drawing/2014/main" id="{028914F5-74E8-4AC8-9ED2-A1509FFAFF4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48" name="TextBox 47">
            <a:hlinkClick r:id="rId7"/>
            <a:extLst>
              <a:ext uri="{FF2B5EF4-FFF2-40B4-BE49-F238E27FC236}">
                <a16:creationId xmlns:a16="http://schemas.microsoft.com/office/drawing/2014/main" id="{642D4CE3-E32F-466B-A1C5-91CDAEE2CAAF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8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2" name="그래픽 51">
            <a:extLst>
              <a:ext uri="{FF2B5EF4-FFF2-40B4-BE49-F238E27FC236}">
                <a16:creationId xmlns:a16="http://schemas.microsoft.com/office/drawing/2014/main" id="{F58AD4E7-FA42-491C-BD19-F48940FE9EC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 t="40447" b="1"/>
          <a:stretch/>
        </p:blipFill>
        <p:spPr>
          <a:xfrm flipV="1">
            <a:off x="7942016" y="5454575"/>
            <a:ext cx="2471739" cy="1472000"/>
          </a:xfrm>
          <a:prstGeom prst="rect">
            <a:avLst/>
          </a:prstGeom>
        </p:spPr>
      </p:pic>
      <p:pic>
        <p:nvPicPr>
          <p:cNvPr id="49" name="그래픽 48">
            <a:extLst>
              <a:ext uri="{FF2B5EF4-FFF2-40B4-BE49-F238E27FC236}">
                <a16:creationId xmlns:a16="http://schemas.microsoft.com/office/drawing/2014/main" id="{D8618A40-A05D-4292-961D-F1C1CC26D4C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 b="37621"/>
          <a:stretch/>
        </p:blipFill>
        <p:spPr>
          <a:xfrm flipH="1" flipV="1">
            <a:off x="8975292" y="-1"/>
            <a:ext cx="2687445" cy="1676400"/>
          </a:xfrm>
          <a:prstGeom prst="rect">
            <a:avLst/>
          </a:prstGeom>
        </p:spPr>
      </p:pic>
      <p:sp>
        <p:nvSpPr>
          <p:cNvPr id="50" name="타원 49">
            <a:extLst>
              <a:ext uri="{FF2B5EF4-FFF2-40B4-BE49-F238E27FC236}">
                <a16:creationId xmlns:a16="http://schemas.microsoft.com/office/drawing/2014/main" id="{05F98FDA-2EB0-445A-908D-7DD84B48169D}"/>
              </a:ext>
            </a:extLst>
          </p:cNvPr>
          <p:cNvSpPr>
            <a:spLocks noChangeAspect="1"/>
          </p:cNvSpPr>
          <p:nvPr userDrawn="1"/>
        </p:nvSpPr>
        <p:spPr>
          <a:xfrm flipH="1">
            <a:off x="8751815" y="6367054"/>
            <a:ext cx="144000" cy="144000"/>
          </a:xfrm>
          <a:prstGeom prst="ellipse">
            <a:avLst/>
          </a:prstGeom>
          <a:noFill/>
          <a:ln>
            <a:solidFill>
              <a:schemeClr val="bg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51" name="이등변 삼각형 50">
            <a:extLst>
              <a:ext uri="{FF2B5EF4-FFF2-40B4-BE49-F238E27FC236}">
                <a16:creationId xmlns:a16="http://schemas.microsoft.com/office/drawing/2014/main" id="{55103E9E-0F7D-477F-B0A7-BD482819AC1B}"/>
              </a:ext>
            </a:extLst>
          </p:cNvPr>
          <p:cNvSpPr/>
          <p:nvPr userDrawn="1"/>
        </p:nvSpPr>
        <p:spPr>
          <a:xfrm rot="16200000" flipH="1">
            <a:off x="10167558" y="6266666"/>
            <a:ext cx="212852" cy="183493"/>
          </a:xfrm>
          <a:prstGeom prst="triangle">
            <a:avLst/>
          </a:prstGeom>
          <a:noFill/>
          <a:ln>
            <a:solidFill>
              <a:schemeClr val="bg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819A16A3-41EB-4AF9-B711-998CADB25E74}"/>
              </a:ext>
            </a:extLst>
          </p:cNvPr>
          <p:cNvSpPr/>
          <p:nvPr userDrawn="1"/>
        </p:nvSpPr>
        <p:spPr>
          <a:xfrm flipH="1" flipV="1">
            <a:off x="540740" y="426012"/>
            <a:ext cx="106426" cy="106426"/>
          </a:xfrm>
          <a:prstGeom prst="ellipse">
            <a:avLst/>
          </a:prstGeom>
          <a:noFill/>
          <a:ln>
            <a:solidFill>
              <a:schemeClr val="bg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AE17D17B-4A5D-4E83-8BD1-9A67CD746D5C}"/>
              </a:ext>
            </a:extLst>
          </p:cNvPr>
          <p:cNvSpPr/>
          <p:nvPr userDrawn="1"/>
        </p:nvSpPr>
        <p:spPr>
          <a:xfrm flipH="1" flipV="1">
            <a:off x="4566641" y="6532875"/>
            <a:ext cx="148885" cy="148885"/>
          </a:xfrm>
          <a:prstGeom prst="ellipse">
            <a:avLst/>
          </a:prstGeom>
          <a:noFill/>
          <a:ln>
            <a:solidFill>
              <a:schemeClr val="bg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7C833DD2-CD9B-4A46-A1A0-6310CF4E6282}"/>
              </a:ext>
            </a:extLst>
          </p:cNvPr>
          <p:cNvSpPr>
            <a:spLocks noChangeAspect="1"/>
          </p:cNvSpPr>
          <p:nvPr userDrawn="1"/>
        </p:nvSpPr>
        <p:spPr>
          <a:xfrm flipH="1" flipV="1">
            <a:off x="996111" y="4587137"/>
            <a:ext cx="180000" cy="180000"/>
          </a:xfrm>
          <a:prstGeom prst="ellipse">
            <a:avLst/>
          </a:prstGeom>
          <a:noFill/>
          <a:ln>
            <a:solidFill>
              <a:schemeClr val="bg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B0BCE25D-085B-4831-B9F0-E2B63BE25B8F}"/>
              </a:ext>
            </a:extLst>
          </p:cNvPr>
          <p:cNvSpPr>
            <a:spLocks noChangeAspect="1"/>
          </p:cNvSpPr>
          <p:nvPr userDrawn="1"/>
        </p:nvSpPr>
        <p:spPr>
          <a:xfrm flipH="1" flipV="1">
            <a:off x="10833623" y="6373499"/>
            <a:ext cx="144000" cy="144000"/>
          </a:xfrm>
          <a:prstGeom prst="ellipse">
            <a:avLst/>
          </a:prstGeom>
          <a:noFill/>
          <a:ln>
            <a:solidFill>
              <a:schemeClr val="bg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5B4E33D9-80E8-4C45-832E-97EDC5FEC3AA}"/>
              </a:ext>
            </a:extLst>
          </p:cNvPr>
          <p:cNvSpPr/>
          <p:nvPr userDrawn="1"/>
        </p:nvSpPr>
        <p:spPr>
          <a:xfrm flipH="1" flipV="1">
            <a:off x="10833623" y="2337770"/>
            <a:ext cx="149352" cy="149352"/>
          </a:xfrm>
          <a:prstGeom prst="ellipse">
            <a:avLst/>
          </a:prstGeom>
          <a:noFill/>
          <a:ln>
            <a:solidFill>
              <a:schemeClr val="bg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58" name="이등변 삼각형 57">
            <a:extLst>
              <a:ext uri="{FF2B5EF4-FFF2-40B4-BE49-F238E27FC236}">
                <a16:creationId xmlns:a16="http://schemas.microsoft.com/office/drawing/2014/main" id="{B7F7BE79-5F11-4345-9E20-286B26FE4296}"/>
              </a:ext>
            </a:extLst>
          </p:cNvPr>
          <p:cNvSpPr/>
          <p:nvPr userDrawn="1"/>
        </p:nvSpPr>
        <p:spPr>
          <a:xfrm rot="5400000" flipH="1" flipV="1">
            <a:off x="11616994" y="5630082"/>
            <a:ext cx="212852" cy="183493"/>
          </a:xfrm>
          <a:prstGeom prst="triangle">
            <a:avLst/>
          </a:prstGeom>
          <a:noFill/>
          <a:ln>
            <a:solidFill>
              <a:schemeClr val="bg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59" name="이등변 삼각형 58">
            <a:extLst>
              <a:ext uri="{FF2B5EF4-FFF2-40B4-BE49-F238E27FC236}">
                <a16:creationId xmlns:a16="http://schemas.microsoft.com/office/drawing/2014/main" id="{26FFC934-B2DA-4AF6-9838-9B363E2E035D}"/>
              </a:ext>
            </a:extLst>
          </p:cNvPr>
          <p:cNvSpPr/>
          <p:nvPr userDrawn="1"/>
        </p:nvSpPr>
        <p:spPr>
          <a:xfrm rot="5400000" flipH="1" flipV="1">
            <a:off x="1065933" y="5981630"/>
            <a:ext cx="212852" cy="183493"/>
          </a:xfrm>
          <a:prstGeom prst="triangle">
            <a:avLst/>
          </a:prstGeom>
          <a:noFill/>
          <a:ln>
            <a:solidFill>
              <a:schemeClr val="bg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60" name="이등변 삼각형 59">
            <a:extLst>
              <a:ext uri="{FF2B5EF4-FFF2-40B4-BE49-F238E27FC236}">
                <a16:creationId xmlns:a16="http://schemas.microsoft.com/office/drawing/2014/main" id="{AC6A5C75-F51A-4A23-8548-DF9AAB03133D}"/>
              </a:ext>
            </a:extLst>
          </p:cNvPr>
          <p:cNvSpPr/>
          <p:nvPr userDrawn="1"/>
        </p:nvSpPr>
        <p:spPr>
          <a:xfrm rot="5400000" flipH="1" flipV="1">
            <a:off x="393215" y="1310155"/>
            <a:ext cx="212852" cy="183493"/>
          </a:xfrm>
          <a:prstGeom prst="triangle">
            <a:avLst/>
          </a:prstGeom>
          <a:noFill/>
          <a:ln>
            <a:solidFill>
              <a:schemeClr val="bg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61" name="이등변 삼각형 60">
            <a:extLst>
              <a:ext uri="{FF2B5EF4-FFF2-40B4-BE49-F238E27FC236}">
                <a16:creationId xmlns:a16="http://schemas.microsoft.com/office/drawing/2014/main" id="{8AFDA74F-F9A2-49ED-89F8-FA903713D0E8}"/>
              </a:ext>
            </a:extLst>
          </p:cNvPr>
          <p:cNvSpPr/>
          <p:nvPr userDrawn="1"/>
        </p:nvSpPr>
        <p:spPr>
          <a:xfrm rot="5400000" flipH="1" flipV="1">
            <a:off x="1838892" y="334265"/>
            <a:ext cx="212852" cy="183493"/>
          </a:xfrm>
          <a:prstGeom prst="triangle">
            <a:avLst/>
          </a:prstGeom>
          <a:noFill/>
          <a:ln>
            <a:solidFill>
              <a:schemeClr val="bg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pic>
        <p:nvPicPr>
          <p:cNvPr id="65" name="그림 64">
            <a:extLst>
              <a:ext uri="{FF2B5EF4-FFF2-40B4-BE49-F238E27FC236}">
                <a16:creationId xmlns:a16="http://schemas.microsoft.com/office/drawing/2014/main" id="{B49B65E8-624B-4238-B118-C0A0D486BF62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5686839"/>
            <a:ext cx="3549854" cy="1171161"/>
          </a:xfrm>
          <a:prstGeom prst="rect">
            <a:avLst/>
          </a:prstGeom>
          <a:effectLst>
            <a:outerShdw blurRad="127000" sx="101000" sy="101000" algn="ctr" rotWithShape="0">
              <a:prstClr val="black"/>
            </a:outerShdw>
          </a:effectLst>
        </p:spPr>
      </p:pic>
      <p:pic>
        <p:nvPicPr>
          <p:cNvPr id="63" name="그림 62">
            <a:extLst>
              <a:ext uri="{FF2B5EF4-FFF2-40B4-BE49-F238E27FC236}">
                <a16:creationId xmlns:a16="http://schemas.microsoft.com/office/drawing/2014/main" id="{030355B8-88AA-4818-8755-2B0A7D8F0A88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7536451" y="0"/>
            <a:ext cx="4655549" cy="1374148"/>
          </a:xfrm>
          <a:prstGeom prst="rect">
            <a:avLst/>
          </a:prstGeom>
          <a:effectLst>
            <a:outerShdw blurRad="127000" sx="101000" sy="101000" algn="ctr" rotWithShape="0">
              <a:prstClr val="black"/>
            </a:outerShdw>
          </a:effectLst>
        </p:spPr>
      </p:pic>
      <p:sp>
        <p:nvSpPr>
          <p:cNvPr id="62" name="그림 개체 틀 5">
            <a:extLst>
              <a:ext uri="{FF2B5EF4-FFF2-40B4-BE49-F238E27FC236}">
                <a16:creationId xmlns:a16="http://schemas.microsoft.com/office/drawing/2014/main" id="{A4018B24-3FFB-4131-AB87-4D0A9224B4C5}"/>
              </a:ext>
            </a:extLst>
          </p:cNvPr>
          <p:cNvSpPr>
            <a:spLocks noGrp="1"/>
          </p:cNvSpPr>
          <p:nvPr userDrawn="1">
            <p:ph type="pic" sz="quarter" idx="10" hasCustomPrompt="1"/>
          </p:nvPr>
        </p:nvSpPr>
        <p:spPr>
          <a:xfrm>
            <a:off x="7179468" y="866775"/>
            <a:ext cx="3779045" cy="5029200"/>
          </a:xfrm>
          <a:prstGeom prst="roundRect">
            <a:avLst>
              <a:gd name="adj" fmla="val 1926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0" marR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123509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그림 72">
            <a:extLst>
              <a:ext uri="{FF2B5EF4-FFF2-40B4-BE49-F238E27FC236}">
                <a16:creationId xmlns:a16="http://schemas.microsoft.com/office/drawing/2014/main" id="{E6E702EF-E27B-4090-8E16-11815BCCA49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278743" y="4912307"/>
            <a:ext cx="4913257" cy="1945694"/>
          </a:xfrm>
          <a:prstGeom prst="rect">
            <a:avLst/>
          </a:prstGeom>
          <a:effectLst>
            <a:outerShdw blurRad="127000" sx="101000" sy="101000" algn="ctr" rotWithShape="0">
              <a:prstClr val="black"/>
            </a:outerShdw>
          </a:effectLst>
        </p:spPr>
      </p:pic>
      <p:pic>
        <p:nvPicPr>
          <p:cNvPr id="72" name="그림 71">
            <a:extLst>
              <a:ext uri="{FF2B5EF4-FFF2-40B4-BE49-F238E27FC236}">
                <a16:creationId xmlns:a16="http://schemas.microsoft.com/office/drawing/2014/main" id="{51859B47-ADD4-4823-87F9-B10AE6C7578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0" y="0"/>
            <a:ext cx="4328206" cy="1865856"/>
          </a:xfrm>
          <a:prstGeom prst="rect">
            <a:avLst/>
          </a:prstGeom>
          <a:effectLst>
            <a:outerShdw blurRad="127000" sx="101000" sy="101000" algn="ctr" rotWithShape="0">
              <a:prstClr val="black"/>
            </a:outerShdw>
          </a:effectLst>
        </p:spPr>
      </p:pic>
      <p:pic>
        <p:nvPicPr>
          <p:cNvPr id="34" name="Graphic 3">
            <a:hlinkClick r:id="rId4"/>
            <a:extLst>
              <a:ext uri="{FF2B5EF4-FFF2-40B4-BE49-F238E27FC236}">
                <a16:creationId xmlns:a16="http://schemas.microsoft.com/office/drawing/2014/main" id="{CD41F197-A037-4B6B-97B1-0584F9CC1F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47" name="TextBox 46">
            <a:hlinkClick r:id="rId7"/>
            <a:extLst>
              <a:ext uri="{FF2B5EF4-FFF2-40B4-BE49-F238E27FC236}">
                <a16:creationId xmlns:a16="http://schemas.microsoft.com/office/drawing/2014/main" id="{FDFFCDEE-D699-4F28-9CB3-7D4B2CC11FB9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8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8" name="그래픽 47">
            <a:extLst>
              <a:ext uri="{FF2B5EF4-FFF2-40B4-BE49-F238E27FC236}">
                <a16:creationId xmlns:a16="http://schemas.microsoft.com/office/drawing/2014/main" id="{717F0273-E453-4AAC-8495-42BA0CAF2C0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 b="37621"/>
          <a:stretch/>
        </p:blipFill>
        <p:spPr>
          <a:xfrm flipH="1">
            <a:off x="8975292" y="5250175"/>
            <a:ext cx="2687445" cy="1676400"/>
          </a:xfrm>
          <a:prstGeom prst="rect">
            <a:avLst/>
          </a:prstGeom>
        </p:spPr>
      </p:pic>
      <p:sp>
        <p:nvSpPr>
          <p:cNvPr id="49" name="타원 48">
            <a:extLst>
              <a:ext uri="{FF2B5EF4-FFF2-40B4-BE49-F238E27FC236}">
                <a16:creationId xmlns:a16="http://schemas.microsoft.com/office/drawing/2014/main" id="{6D7D43E7-EE20-46A7-B350-0E95FD2755B5}"/>
              </a:ext>
            </a:extLst>
          </p:cNvPr>
          <p:cNvSpPr>
            <a:spLocks noChangeAspect="1"/>
          </p:cNvSpPr>
          <p:nvPr userDrawn="1"/>
        </p:nvSpPr>
        <p:spPr>
          <a:xfrm flipH="1" flipV="1">
            <a:off x="8751815" y="415520"/>
            <a:ext cx="144000" cy="144000"/>
          </a:xfrm>
          <a:prstGeom prst="ellipse">
            <a:avLst/>
          </a:prstGeom>
          <a:noFill/>
          <a:ln>
            <a:solidFill>
              <a:schemeClr val="bg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50" name="이등변 삼각형 49">
            <a:extLst>
              <a:ext uri="{FF2B5EF4-FFF2-40B4-BE49-F238E27FC236}">
                <a16:creationId xmlns:a16="http://schemas.microsoft.com/office/drawing/2014/main" id="{2CDF4A8C-5327-4021-8C3C-EBE390308008}"/>
              </a:ext>
            </a:extLst>
          </p:cNvPr>
          <p:cNvSpPr/>
          <p:nvPr userDrawn="1"/>
        </p:nvSpPr>
        <p:spPr>
          <a:xfrm rot="5400000" flipH="1" flipV="1">
            <a:off x="10167558" y="476415"/>
            <a:ext cx="212852" cy="183493"/>
          </a:xfrm>
          <a:prstGeom prst="triangle">
            <a:avLst/>
          </a:prstGeom>
          <a:noFill/>
          <a:ln>
            <a:solidFill>
              <a:schemeClr val="bg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pic>
        <p:nvPicPr>
          <p:cNvPr id="51" name="그래픽 50">
            <a:extLst>
              <a:ext uri="{FF2B5EF4-FFF2-40B4-BE49-F238E27FC236}">
                <a16:creationId xmlns:a16="http://schemas.microsoft.com/office/drawing/2014/main" id="{D6B8A0E0-68EE-4538-AEF0-BD84D07A098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 t="40447" b="1"/>
          <a:stretch/>
        </p:blipFill>
        <p:spPr>
          <a:xfrm flipH="1">
            <a:off x="1809307" y="-1"/>
            <a:ext cx="2471739" cy="1472000"/>
          </a:xfrm>
          <a:prstGeom prst="rect">
            <a:avLst/>
          </a:prstGeom>
        </p:spPr>
      </p:pic>
      <p:sp>
        <p:nvSpPr>
          <p:cNvPr id="52" name="타원 51">
            <a:extLst>
              <a:ext uri="{FF2B5EF4-FFF2-40B4-BE49-F238E27FC236}">
                <a16:creationId xmlns:a16="http://schemas.microsoft.com/office/drawing/2014/main" id="{70D08A60-006D-4684-8CFA-370DDBF25393}"/>
              </a:ext>
            </a:extLst>
          </p:cNvPr>
          <p:cNvSpPr/>
          <p:nvPr userDrawn="1"/>
        </p:nvSpPr>
        <p:spPr>
          <a:xfrm flipH="1">
            <a:off x="540740" y="6394136"/>
            <a:ext cx="106426" cy="106426"/>
          </a:xfrm>
          <a:prstGeom prst="ellipse">
            <a:avLst/>
          </a:prstGeom>
          <a:noFill/>
          <a:ln>
            <a:solidFill>
              <a:schemeClr val="bg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E3760759-4D94-40BB-947C-8D81944BC263}"/>
              </a:ext>
            </a:extLst>
          </p:cNvPr>
          <p:cNvSpPr/>
          <p:nvPr userDrawn="1"/>
        </p:nvSpPr>
        <p:spPr>
          <a:xfrm flipH="1">
            <a:off x="4566641" y="244814"/>
            <a:ext cx="148885" cy="148885"/>
          </a:xfrm>
          <a:prstGeom prst="ellipse">
            <a:avLst/>
          </a:prstGeom>
          <a:noFill/>
          <a:ln>
            <a:solidFill>
              <a:schemeClr val="bg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2347360C-9DE5-4AF1-8C51-19D4D145D664}"/>
              </a:ext>
            </a:extLst>
          </p:cNvPr>
          <p:cNvSpPr>
            <a:spLocks noChangeAspect="1"/>
          </p:cNvSpPr>
          <p:nvPr userDrawn="1"/>
        </p:nvSpPr>
        <p:spPr>
          <a:xfrm flipH="1">
            <a:off x="996111" y="2159437"/>
            <a:ext cx="180000" cy="180000"/>
          </a:xfrm>
          <a:prstGeom prst="ellipse">
            <a:avLst/>
          </a:prstGeom>
          <a:noFill/>
          <a:ln>
            <a:solidFill>
              <a:schemeClr val="bg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A39ED001-6841-4C96-A5BA-845625B6593D}"/>
              </a:ext>
            </a:extLst>
          </p:cNvPr>
          <p:cNvSpPr>
            <a:spLocks noChangeAspect="1"/>
          </p:cNvSpPr>
          <p:nvPr userDrawn="1"/>
        </p:nvSpPr>
        <p:spPr>
          <a:xfrm flipH="1">
            <a:off x="10833623" y="409075"/>
            <a:ext cx="144000" cy="144000"/>
          </a:xfrm>
          <a:prstGeom prst="ellipse">
            <a:avLst/>
          </a:prstGeom>
          <a:noFill/>
          <a:ln>
            <a:solidFill>
              <a:schemeClr val="bg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5A029D0D-E442-4E7E-BB67-C82C2912595D}"/>
              </a:ext>
            </a:extLst>
          </p:cNvPr>
          <p:cNvSpPr/>
          <p:nvPr userDrawn="1"/>
        </p:nvSpPr>
        <p:spPr>
          <a:xfrm flipH="1">
            <a:off x="10833623" y="4439452"/>
            <a:ext cx="149352" cy="149352"/>
          </a:xfrm>
          <a:prstGeom prst="ellipse">
            <a:avLst/>
          </a:prstGeom>
          <a:noFill/>
          <a:ln>
            <a:solidFill>
              <a:schemeClr val="bg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57" name="이등변 삼각형 56">
            <a:extLst>
              <a:ext uri="{FF2B5EF4-FFF2-40B4-BE49-F238E27FC236}">
                <a16:creationId xmlns:a16="http://schemas.microsoft.com/office/drawing/2014/main" id="{F03577DB-3278-4C01-846C-887A646534F3}"/>
              </a:ext>
            </a:extLst>
          </p:cNvPr>
          <p:cNvSpPr/>
          <p:nvPr userDrawn="1"/>
        </p:nvSpPr>
        <p:spPr>
          <a:xfrm rot="16200000" flipH="1">
            <a:off x="11616994" y="1112999"/>
            <a:ext cx="212852" cy="183493"/>
          </a:xfrm>
          <a:prstGeom prst="triangle">
            <a:avLst/>
          </a:prstGeom>
          <a:noFill/>
          <a:ln>
            <a:solidFill>
              <a:schemeClr val="bg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58" name="이등변 삼각형 57">
            <a:extLst>
              <a:ext uri="{FF2B5EF4-FFF2-40B4-BE49-F238E27FC236}">
                <a16:creationId xmlns:a16="http://schemas.microsoft.com/office/drawing/2014/main" id="{3BF70B2B-1735-4236-B6EC-1E7848982797}"/>
              </a:ext>
            </a:extLst>
          </p:cNvPr>
          <p:cNvSpPr/>
          <p:nvPr userDrawn="1"/>
        </p:nvSpPr>
        <p:spPr>
          <a:xfrm rot="16200000" flipH="1">
            <a:off x="1065933" y="761451"/>
            <a:ext cx="212852" cy="183493"/>
          </a:xfrm>
          <a:prstGeom prst="triangle">
            <a:avLst/>
          </a:prstGeom>
          <a:noFill/>
          <a:ln>
            <a:solidFill>
              <a:schemeClr val="bg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59" name="이등변 삼각형 58">
            <a:extLst>
              <a:ext uri="{FF2B5EF4-FFF2-40B4-BE49-F238E27FC236}">
                <a16:creationId xmlns:a16="http://schemas.microsoft.com/office/drawing/2014/main" id="{E387BC38-B30C-48E3-ACC9-14B7B71E34A0}"/>
              </a:ext>
            </a:extLst>
          </p:cNvPr>
          <p:cNvSpPr/>
          <p:nvPr userDrawn="1"/>
        </p:nvSpPr>
        <p:spPr>
          <a:xfrm rot="16200000" flipH="1">
            <a:off x="393215" y="5432926"/>
            <a:ext cx="212852" cy="183493"/>
          </a:xfrm>
          <a:prstGeom prst="triangle">
            <a:avLst/>
          </a:prstGeom>
          <a:noFill/>
          <a:ln>
            <a:solidFill>
              <a:schemeClr val="bg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60" name="이등변 삼각형 59">
            <a:extLst>
              <a:ext uri="{FF2B5EF4-FFF2-40B4-BE49-F238E27FC236}">
                <a16:creationId xmlns:a16="http://schemas.microsoft.com/office/drawing/2014/main" id="{64810D58-852D-427A-8DF3-141461441817}"/>
              </a:ext>
            </a:extLst>
          </p:cNvPr>
          <p:cNvSpPr/>
          <p:nvPr userDrawn="1"/>
        </p:nvSpPr>
        <p:spPr>
          <a:xfrm rot="16200000" flipH="1">
            <a:off x="1838892" y="6408816"/>
            <a:ext cx="212852" cy="183493"/>
          </a:xfrm>
          <a:prstGeom prst="triangle">
            <a:avLst/>
          </a:prstGeom>
          <a:noFill/>
          <a:ln>
            <a:solidFill>
              <a:schemeClr val="bg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pic>
        <p:nvPicPr>
          <p:cNvPr id="70" name="그림 69">
            <a:extLst>
              <a:ext uri="{FF2B5EF4-FFF2-40B4-BE49-F238E27FC236}">
                <a16:creationId xmlns:a16="http://schemas.microsoft.com/office/drawing/2014/main" id="{558B8A28-3FF7-46FB-9C0C-C7F4A533007E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271156" y="5043064"/>
            <a:ext cx="3920844" cy="1814936"/>
          </a:xfrm>
          <a:prstGeom prst="rect">
            <a:avLst/>
          </a:prstGeom>
          <a:effectLst>
            <a:outerShdw blurRad="127000" sx="101000" sy="101000" algn="ctr" rotWithShape="0">
              <a:prstClr val="black"/>
            </a:outerShdw>
          </a:effectLst>
        </p:spPr>
      </p:pic>
      <p:sp>
        <p:nvSpPr>
          <p:cNvPr id="61" name="그림 개체 틀 8">
            <a:extLst>
              <a:ext uri="{FF2B5EF4-FFF2-40B4-BE49-F238E27FC236}">
                <a16:creationId xmlns:a16="http://schemas.microsoft.com/office/drawing/2014/main" id="{EA5EB932-6BE1-4E1F-9551-9CCCAD438EFC}"/>
              </a:ext>
            </a:extLst>
          </p:cNvPr>
          <p:cNvSpPr>
            <a:spLocks noGrp="1"/>
          </p:cNvSpPr>
          <p:nvPr userDrawn="1">
            <p:ph type="pic" sz="quarter" idx="10" hasCustomPrompt="1"/>
          </p:nvPr>
        </p:nvSpPr>
        <p:spPr>
          <a:xfrm>
            <a:off x="4592931" y="838318"/>
            <a:ext cx="6746582" cy="4597400"/>
          </a:xfrm>
          <a:prstGeom prst="roundRect">
            <a:avLst>
              <a:gd name="adj" fmla="val 1000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71" name="그림 70">
            <a:extLst>
              <a:ext uri="{FF2B5EF4-FFF2-40B4-BE49-F238E27FC236}">
                <a16:creationId xmlns:a16="http://schemas.microsoft.com/office/drawing/2014/main" id="{E47B5CA5-58D8-46DF-A81A-F17D7561891E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0" y="0"/>
            <a:ext cx="4655549" cy="1374148"/>
          </a:xfrm>
          <a:prstGeom prst="rect">
            <a:avLst/>
          </a:prstGeom>
          <a:effectLst>
            <a:outerShdw blurRad="127000" sx="101000" sy="101000" algn="ctr" rotWithShape="0">
              <a:prstClr val="black"/>
            </a:outerShdw>
          </a:effectLst>
        </p:spPr>
      </p:pic>
    </p:spTree>
    <p:extLst>
      <p:ext uri="{BB962C8B-B14F-4D97-AF65-F5344CB8AC3E}">
        <p14:creationId xmlns:p14="http://schemas.microsoft.com/office/powerpoint/2010/main" val="37800794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raphic 3">
            <a:hlinkClick r:id="rId2"/>
            <a:extLst>
              <a:ext uri="{FF2B5EF4-FFF2-40B4-BE49-F238E27FC236}">
                <a16:creationId xmlns:a16="http://schemas.microsoft.com/office/drawing/2014/main" id="{F17EEEB3-4616-4008-9931-F503A60DA97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47" name="TextBox 46">
            <a:hlinkClick r:id="rId5"/>
            <a:extLst>
              <a:ext uri="{FF2B5EF4-FFF2-40B4-BE49-F238E27FC236}">
                <a16:creationId xmlns:a16="http://schemas.microsoft.com/office/drawing/2014/main" id="{F322DC44-A3CB-4D61-A147-6A448E10C76E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8" name="그래픽 47">
            <a:extLst>
              <a:ext uri="{FF2B5EF4-FFF2-40B4-BE49-F238E27FC236}">
                <a16:creationId xmlns:a16="http://schemas.microsoft.com/office/drawing/2014/main" id="{D3CE20B5-8AA1-428F-A6E6-9A1C3CE8C39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 b="37621"/>
          <a:stretch/>
        </p:blipFill>
        <p:spPr>
          <a:xfrm>
            <a:off x="560323" y="5250175"/>
            <a:ext cx="2687445" cy="1676400"/>
          </a:xfrm>
          <a:prstGeom prst="rect">
            <a:avLst/>
          </a:prstGeom>
        </p:spPr>
      </p:pic>
      <p:sp>
        <p:nvSpPr>
          <p:cNvPr id="49" name="타원 48">
            <a:extLst>
              <a:ext uri="{FF2B5EF4-FFF2-40B4-BE49-F238E27FC236}">
                <a16:creationId xmlns:a16="http://schemas.microsoft.com/office/drawing/2014/main" id="{7BAA2ED8-E858-4A31-B7AB-DFB53B573E34}"/>
              </a:ext>
            </a:extLst>
          </p:cNvPr>
          <p:cNvSpPr>
            <a:spLocks noChangeAspect="1"/>
          </p:cNvSpPr>
          <p:nvPr userDrawn="1"/>
        </p:nvSpPr>
        <p:spPr>
          <a:xfrm flipV="1">
            <a:off x="3327245" y="415520"/>
            <a:ext cx="144000" cy="144000"/>
          </a:xfrm>
          <a:prstGeom prst="ellipse">
            <a:avLst/>
          </a:prstGeom>
          <a:noFill/>
          <a:ln>
            <a:solidFill>
              <a:schemeClr val="bg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50" name="이등변 삼각형 49">
            <a:extLst>
              <a:ext uri="{FF2B5EF4-FFF2-40B4-BE49-F238E27FC236}">
                <a16:creationId xmlns:a16="http://schemas.microsoft.com/office/drawing/2014/main" id="{6F8E0F06-DE89-4F1F-AEDB-A6D263464ADE}"/>
              </a:ext>
            </a:extLst>
          </p:cNvPr>
          <p:cNvSpPr/>
          <p:nvPr userDrawn="1"/>
        </p:nvSpPr>
        <p:spPr>
          <a:xfrm rot="16200000" flipV="1">
            <a:off x="1842650" y="476415"/>
            <a:ext cx="212852" cy="183493"/>
          </a:xfrm>
          <a:prstGeom prst="triangle">
            <a:avLst/>
          </a:prstGeom>
          <a:noFill/>
          <a:ln>
            <a:solidFill>
              <a:schemeClr val="bg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pic>
        <p:nvPicPr>
          <p:cNvPr id="51" name="그래픽 50">
            <a:extLst>
              <a:ext uri="{FF2B5EF4-FFF2-40B4-BE49-F238E27FC236}">
                <a16:creationId xmlns:a16="http://schemas.microsoft.com/office/drawing/2014/main" id="{65A44E80-43A3-4BA5-87DF-06BE8A29E0D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 t="40447" b="1"/>
          <a:stretch/>
        </p:blipFill>
        <p:spPr>
          <a:xfrm>
            <a:off x="7942014" y="-1"/>
            <a:ext cx="2471739" cy="1472000"/>
          </a:xfrm>
          <a:prstGeom prst="rect">
            <a:avLst/>
          </a:prstGeom>
        </p:spPr>
      </p:pic>
      <p:sp>
        <p:nvSpPr>
          <p:cNvPr id="52" name="타원 51">
            <a:extLst>
              <a:ext uri="{FF2B5EF4-FFF2-40B4-BE49-F238E27FC236}">
                <a16:creationId xmlns:a16="http://schemas.microsoft.com/office/drawing/2014/main" id="{06A3314A-F5BC-4889-8F6A-E2CE36C326D9}"/>
              </a:ext>
            </a:extLst>
          </p:cNvPr>
          <p:cNvSpPr/>
          <p:nvPr userDrawn="1"/>
        </p:nvSpPr>
        <p:spPr>
          <a:xfrm>
            <a:off x="11575894" y="6394136"/>
            <a:ext cx="106426" cy="106426"/>
          </a:xfrm>
          <a:prstGeom prst="ellipse">
            <a:avLst/>
          </a:prstGeom>
          <a:noFill/>
          <a:ln>
            <a:solidFill>
              <a:schemeClr val="bg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B5863A6A-C396-4B0A-8639-A20BC56EBB68}"/>
              </a:ext>
            </a:extLst>
          </p:cNvPr>
          <p:cNvSpPr/>
          <p:nvPr userDrawn="1"/>
        </p:nvSpPr>
        <p:spPr>
          <a:xfrm>
            <a:off x="7507534" y="244814"/>
            <a:ext cx="148885" cy="148885"/>
          </a:xfrm>
          <a:prstGeom prst="ellipse">
            <a:avLst/>
          </a:prstGeom>
          <a:noFill/>
          <a:ln>
            <a:solidFill>
              <a:schemeClr val="bg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AF3EA8D4-68A8-48B4-96FD-15079EFFDA71}"/>
              </a:ext>
            </a:extLst>
          </p:cNvPr>
          <p:cNvSpPr>
            <a:spLocks noChangeAspect="1"/>
          </p:cNvSpPr>
          <p:nvPr userDrawn="1"/>
        </p:nvSpPr>
        <p:spPr>
          <a:xfrm>
            <a:off x="11046949" y="2159437"/>
            <a:ext cx="180000" cy="180000"/>
          </a:xfrm>
          <a:prstGeom prst="ellipse">
            <a:avLst/>
          </a:prstGeom>
          <a:noFill/>
          <a:ln>
            <a:solidFill>
              <a:schemeClr val="bg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4F3B7763-194E-45B1-87AE-D0E492312FE9}"/>
              </a:ext>
            </a:extLst>
          </p:cNvPr>
          <p:cNvSpPr>
            <a:spLocks noChangeAspect="1"/>
          </p:cNvSpPr>
          <p:nvPr userDrawn="1"/>
        </p:nvSpPr>
        <p:spPr>
          <a:xfrm>
            <a:off x="1245437" y="409075"/>
            <a:ext cx="144000" cy="144000"/>
          </a:xfrm>
          <a:prstGeom prst="ellipse">
            <a:avLst/>
          </a:prstGeom>
          <a:noFill/>
          <a:ln>
            <a:solidFill>
              <a:schemeClr val="bg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D6DC9562-98A6-4CF8-9EBA-861F381C7BB1}"/>
              </a:ext>
            </a:extLst>
          </p:cNvPr>
          <p:cNvSpPr/>
          <p:nvPr userDrawn="1"/>
        </p:nvSpPr>
        <p:spPr>
          <a:xfrm>
            <a:off x="1240085" y="4439452"/>
            <a:ext cx="149352" cy="149352"/>
          </a:xfrm>
          <a:prstGeom prst="ellipse">
            <a:avLst/>
          </a:prstGeom>
          <a:noFill/>
          <a:ln>
            <a:solidFill>
              <a:schemeClr val="bg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57" name="이등변 삼각형 56">
            <a:extLst>
              <a:ext uri="{FF2B5EF4-FFF2-40B4-BE49-F238E27FC236}">
                <a16:creationId xmlns:a16="http://schemas.microsoft.com/office/drawing/2014/main" id="{47F5F874-5A94-4DC2-B430-958AB14DB5FA}"/>
              </a:ext>
            </a:extLst>
          </p:cNvPr>
          <p:cNvSpPr/>
          <p:nvPr userDrawn="1"/>
        </p:nvSpPr>
        <p:spPr>
          <a:xfrm rot="5400000">
            <a:off x="393214" y="1112999"/>
            <a:ext cx="212852" cy="183493"/>
          </a:xfrm>
          <a:prstGeom prst="triangle">
            <a:avLst/>
          </a:prstGeom>
          <a:noFill/>
          <a:ln>
            <a:solidFill>
              <a:schemeClr val="bg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58" name="이등변 삼각형 57">
            <a:extLst>
              <a:ext uri="{FF2B5EF4-FFF2-40B4-BE49-F238E27FC236}">
                <a16:creationId xmlns:a16="http://schemas.microsoft.com/office/drawing/2014/main" id="{DF632BD0-A949-4FB9-BB14-90E7FADEFA51}"/>
              </a:ext>
            </a:extLst>
          </p:cNvPr>
          <p:cNvSpPr/>
          <p:nvPr userDrawn="1"/>
        </p:nvSpPr>
        <p:spPr>
          <a:xfrm rot="5400000">
            <a:off x="10944275" y="761451"/>
            <a:ext cx="212852" cy="183493"/>
          </a:xfrm>
          <a:prstGeom prst="triangle">
            <a:avLst/>
          </a:prstGeom>
          <a:noFill/>
          <a:ln>
            <a:solidFill>
              <a:schemeClr val="bg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59" name="이등변 삼각형 58">
            <a:extLst>
              <a:ext uri="{FF2B5EF4-FFF2-40B4-BE49-F238E27FC236}">
                <a16:creationId xmlns:a16="http://schemas.microsoft.com/office/drawing/2014/main" id="{664E569E-6AC7-4C5B-9E73-677C87C8BBAB}"/>
              </a:ext>
            </a:extLst>
          </p:cNvPr>
          <p:cNvSpPr/>
          <p:nvPr userDrawn="1"/>
        </p:nvSpPr>
        <p:spPr>
          <a:xfrm rot="5400000">
            <a:off x="11616993" y="5432926"/>
            <a:ext cx="212852" cy="183493"/>
          </a:xfrm>
          <a:prstGeom prst="triangle">
            <a:avLst/>
          </a:prstGeom>
          <a:noFill/>
          <a:ln>
            <a:solidFill>
              <a:schemeClr val="bg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60" name="이등변 삼각형 59">
            <a:extLst>
              <a:ext uri="{FF2B5EF4-FFF2-40B4-BE49-F238E27FC236}">
                <a16:creationId xmlns:a16="http://schemas.microsoft.com/office/drawing/2014/main" id="{3F39F49F-44AD-4AE8-AF96-7914C9AC5863}"/>
              </a:ext>
            </a:extLst>
          </p:cNvPr>
          <p:cNvSpPr/>
          <p:nvPr userDrawn="1"/>
        </p:nvSpPr>
        <p:spPr>
          <a:xfrm rot="5400000">
            <a:off x="10171316" y="6408816"/>
            <a:ext cx="212852" cy="183493"/>
          </a:xfrm>
          <a:prstGeom prst="triangle">
            <a:avLst/>
          </a:prstGeom>
          <a:noFill/>
          <a:ln>
            <a:solidFill>
              <a:schemeClr val="bg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pic>
        <p:nvPicPr>
          <p:cNvPr id="62" name="그림 61">
            <a:extLst>
              <a:ext uri="{FF2B5EF4-FFF2-40B4-BE49-F238E27FC236}">
                <a16:creationId xmlns:a16="http://schemas.microsoft.com/office/drawing/2014/main" id="{D96FFAAD-1B36-4F64-8835-80D05EB18729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474951" y="5771650"/>
            <a:ext cx="3717049" cy="1086350"/>
          </a:xfrm>
          <a:prstGeom prst="rect">
            <a:avLst/>
          </a:prstGeom>
          <a:effectLst>
            <a:outerShdw blurRad="127000" sx="101000" sy="101000" algn="ctr" rotWithShape="0">
              <a:prstClr val="black"/>
            </a:outerShdw>
          </a:effectLst>
        </p:spPr>
      </p:pic>
      <p:pic>
        <p:nvPicPr>
          <p:cNvPr id="64" name="그림 63">
            <a:extLst>
              <a:ext uri="{FF2B5EF4-FFF2-40B4-BE49-F238E27FC236}">
                <a16:creationId xmlns:a16="http://schemas.microsoft.com/office/drawing/2014/main" id="{DE52E61D-31CA-43E9-B546-2C614BE5BBB8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60863"/>
            <a:ext cx="3717049" cy="1097137"/>
          </a:xfrm>
          <a:prstGeom prst="rect">
            <a:avLst/>
          </a:prstGeom>
          <a:effectLst>
            <a:outerShdw blurRad="127000" sx="101000" sy="101000" algn="ctr" rotWithShape="0">
              <a:prstClr val="black"/>
            </a:outerShdw>
          </a:effectLst>
        </p:spPr>
      </p:pic>
    </p:spTree>
    <p:extLst>
      <p:ext uri="{BB962C8B-B14F-4D97-AF65-F5344CB8AC3E}">
        <p14:creationId xmlns:p14="http://schemas.microsoft.com/office/powerpoint/2010/main" val="26434694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raphic 3">
            <a:hlinkClick r:id="rId2"/>
            <a:extLst>
              <a:ext uri="{FF2B5EF4-FFF2-40B4-BE49-F238E27FC236}">
                <a16:creationId xmlns:a16="http://schemas.microsoft.com/office/drawing/2014/main" id="{CD41F197-A037-4B6B-97B1-0584F9CC1F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47" name="TextBox 46">
            <a:hlinkClick r:id="rId5"/>
            <a:extLst>
              <a:ext uri="{FF2B5EF4-FFF2-40B4-BE49-F238E27FC236}">
                <a16:creationId xmlns:a16="http://schemas.microsoft.com/office/drawing/2014/main" id="{FDFFCDEE-D699-4F28-9CB3-7D4B2CC11FB9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8" name="그래픽 47">
            <a:extLst>
              <a:ext uri="{FF2B5EF4-FFF2-40B4-BE49-F238E27FC236}">
                <a16:creationId xmlns:a16="http://schemas.microsoft.com/office/drawing/2014/main" id="{717F0273-E453-4AAC-8495-42BA0CAF2C0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 b="37621"/>
          <a:stretch/>
        </p:blipFill>
        <p:spPr>
          <a:xfrm flipV="1">
            <a:off x="529263" y="-1"/>
            <a:ext cx="2687445" cy="1676400"/>
          </a:xfrm>
          <a:prstGeom prst="rect">
            <a:avLst/>
          </a:prstGeom>
        </p:spPr>
      </p:pic>
      <p:sp>
        <p:nvSpPr>
          <p:cNvPr id="49" name="타원 48">
            <a:extLst>
              <a:ext uri="{FF2B5EF4-FFF2-40B4-BE49-F238E27FC236}">
                <a16:creationId xmlns:a16="http://schemas.microsoft.com/office/drawing/2014/main" id="{6D7D43E7-EE20-46A7-B350-0E95FD2755B5}"/>
              </a:ext>
            </a:extLst>
          </p:cNvPr>
          <p:cNvSpPr>
            <a:spLocks noChangeAspect="1"/>
          </p:cNvSpPr>
          <p:nvPr userDrawn="1"/>
        </p:nvSpPr>
        <p:spPr>
          <a:xfrm>
            <a:off x="3296185" y="6367054"/>
            <a:ext cx="144000" cy="144000"/>
          </a:xfrm>
          <a:prstGeom prst="ellipse">
            <a:avLst/>
          </a:prstGeom>
          <a:noFill/>
          <a:ln>
            <a:solidFill>
              <a:schemeClr val="bg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50" name="이등변 삼각형 49">
            <a:extLst>
              <a:ext uri="{FF2B5EF4-FFF2-40B4-BE49-F238E27FC236}">
                <a16:creationId xmlns:a16="http://schemas.microsoft.com/office/drawing/2014/main" id="{2CDF4A8C-5327-4021-8C3C-EBE390308008}"/>
              </a:ext>
            </a:extLst>
          </p:cNvPr>
          <p:cNvSpPr/>
          <p:nvPr userDrawn="1"/>
        </p:nvSpPr>
        <p:spPr>
          <a:xfrm rot="5400000">
            <a:off x="1811590" y="6266666"/>
            <a:ext cx="212852" cy="183493"/>
          </a:xfrm>
          <a:prstGeom prst="triangle">
            <a:avLst/>
          </a:prstGeom>
          <a:noFill/>
          <a:ln>
            <a:solidFill>
              <a:schemeClr val="bg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pic>
        <p:nvPicPr>
          <p:cNvPr id="51" name="그래픽 50">
            <a:extLst>
              <a:ext uri="{FF2B5EF4-FFF2-40B4-BE49-F238E27FC236}">
                <a16:creationId xmlns:a16="http://schemas.microsoft.com/office/drawing/2014/main" id="{D6B8A0E0-68EE-4538-AEF0-BD84D07A098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 t="40447" b="1"/>
          <a:stretch/>
        </p:blipFill>
        <p:spPr>
          <a:xfrm flipV="1">
            <a:off x="7910954" y="5454575"/>
            <a:ext cx="2471739" cy="1472000"/>
          </a:xfrm>
          <a:prstGeom prst="rect">
            <a:avLst/>
          </a:prstGeom>
        </p:spPr>
      </p:pic>
      <p:sp>
        <p:nvSpPr>
          <p:cNvPr id="52" name="타원 51">
            <a:extLst>
              <a:ext uri="{FF2B5EF4-FFF2-40B4-BE49-F238E27FC236}">
                <a16:creationId xmlns:a16="http://schemas.microsoft.com/office/drawing/2014/main" id="{70D08A60-006D-4684-8CFA-370DDBF25393}"/>
              </a:ext>
            </a:extLst>
          </p:cNvPr>
          <p:cNvSpPr/>
          <p:nvPr userDrawn="1"/>
        </p:nvSpPr>
        <p:spPr>
          <a:xfrm flipV="1">
            <a:off x="11544834" y="426012"/>
            <a:ext cx="106426" cy="106426"/>
          </a:xfrm>
          <a:prstGeom prst="ellipse">
            <a:avLst/>
          </a:prstGeom>
          <a:noFill/>
          <a:ln>
            <a:solidFill>
              <a:schemeClr val="bg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E3760759-4D94-40BB-947C-8D81944BC263}"/>
              </a:ext>
            </a:extLst>
          </p:cNvPr>
          <p:cNvSpPr/>
          <p:nvPr userDrawn="1"/>
        </p:nvSpPr>
        <p:spPr>
          <a:xfrm flipV="1">
            <a:off x="7476474" y="6532875"/>
            <a:ext cx="148885" cy="148885"/>
          </a:xfrm>
          <a:prstGeom prst="ellipse">
            <a:avLst/>
          </a:prstGeom>
          <a:noFill/>
          <a:ln>
            <a:solidFill>
              <a:schemeClr val="bg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2347360C-9DE5-4AF1-8C51-19D4D145D664}"/>
              </a:ext>
            </a:extLst>
          </p:cNvPr>
          <p:cNvSpPr>
            <a:spLocks noChangeAspect="1"/>
          </p:cNvSpPr>
          <p:nvPr userDrawn="1"/>
        </p:nvSpPr>
        <p:spPr>
          <a:xfrm flipV="1">
            <a:off x="11015889" y="4587137"/>
            <a:ext cx="180000" cy="180000"/>
          </a:xfrm>
          <a:prstGeom prst="ellipse">
            <a:avLst/>
          </a:prstGeom>
          <a:noFill/>
          <a:ln>
            <a:solidFill>
              <a:schemeClr val="bg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A39ED001-6841-4C96-A5BA-845625B6593D}"/>
              </a:ext>
            </a:extLst>
          </p:cNvPr>
          <p:cNvSpPr>
            <a:spLocks noChangeAspect="1"/>
          </p:cNvSpPr>
          <p:nvPr userDrawn="1"/>
        </p:nvSpPr>
        <p:spPr>
          <a:xfrm flipV="1">
            <a:off x="1214377" y="6373499"/>
            <a:ext cx="144000" cy="144000"/>
          </a:xfrm>
          <a:prstGeom prst="ellipse">
            <a:avLst/>
          </a:prstGeom>
          <a:noFill/>
          <a:ln>
            <a:solidFill>
              <a:schemeClr val="bg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5A029D0D-E442-4E7E-BB67-C82C2912595D}"/>
              </a:ext>
            </a:extLst>
          </p:cNvPr>
          <p:cNvSpPr/>
          <p:nvPr userDrawn="1"/>
        </p:nvSpPr>
        <p:spPr>
          <a:xfrm flipV="1">
            <a:off x="1209025" y="2337770"/>
            <a:ext cx="149352" cy="149352"/>
          </a:xfrm>
          <a:prstGeom prst="ellipse">
            <a:avLst/>
          </a:prstGeom>
          <a:noFill/>
          <a:ln>
            <a:solidFill>
              <a:schemeClr val="bg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57" name="이등변 삼각형 56">
            <a:extLst>
              <a:ext uri="{FF2B5EF4-FFF2-40B4-BE49-F238E27FC236}">
                <a16:creationId xmlns:a16="http://schemas.microsoft.com/office/drawing/2014/main" id="{F03577DB-3278-4C01-846C-887A646534F3}"/>
              </a:ext>
            </a:extLst>
          </p:cNvPr>
          <p:cNvSpPr/>
          <p:nvPr userDrawn="1"/>
        </p:nvSpPr>
        <p:spPr>
          <a:xfrm rot="16200000" flipV="1">
            <a:off x="362154" y="5630082"/>
            <a:ext cx="212852" cy="183493"/>
          </a:xfrm>
          <a:prstGeom prst="triangle">
            <a:avLst/>
          </a:prstGeom>
          <a:noFill/>
          <a:ln>
            <a:solidFill>
              <a:schemeClr val="bg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58" name="이등변 삼각형 57">
            <a:extLst>
              <a:ext uri="{FF2B5EF4-FFF2-40B4-BE49-F238E27FC236}">
                <a16:creationId xmlns:a16="http://schemas.microsoft.com/office/drawing/2014/main" id="{3BF70B2B-1735-4236-B6EC-1E7848982797}"/>
              </a:ext>
            </a:extLst>
          </p:cNvPr>
          <p:cNvSpPr/>
          <p:nvPr userDrawn="1"/>
        </p:nvSpPr>
        <p:spPr>
          <a:xfrm rot="16200000" flipV="1">
            <a:off x="10913215" y="5981630"/>
            <a:ext cx="212852" cy="183493"/>
          </a:xfrm>
          <a:prstGeom prst="triangle">
            <a:avLst/>
          </a:prstGeom>
          <a:noFill/>
          <a:ln>
            <a:solidFill>
              <a:schemeClr val="bg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59" name="이등변 삼각형 58">
            <a:extLst>
              <a:ext uri="{FF2B5EF4-FFF2-40B4-BE49-F238E27FC236}">
                <a16:creationId xmlns:a16="http://schemas.microsoft.com/office/drawing/2014/main" id="{E387BC38-B30C-48E3-ACC9-14B7B71E34A0}"/>
              </a:ext>
            </a:extLst>
          </p:cNvPr>
          <p:cNvSpPr/>
          <p:nvPr userDrawn="1"/>
        </p:nvSpPr>
        <p:spPr>
          <a:xfrm rot="16200000" flipV="1">
            <a:off x="11585933" y="1310155"/>
            <a:ext cx="212852" cy="183493"/>
          </a:xfrm>
          <a:prstGeom prst="triangle">
            <a:avLst/>
          </a:prstGeom>
          <a:noFill/>
          <a:ln>
            <a:solidFill>
              <a:schemeClr val="bg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60" name="이등변 삼각형 59">
            <a:extLst>
              <a:ext uri="{FF2B5EF4-FFF2-40B4-BE49-F238E27FC236}">
                <a16:creationId xmlns:a16="http://schemas.microsoft.com/office/drawing/2014/main" id="{64810D58-852D-427A-8DF3-141461441817}"/>
              </a:ext>
            </a:extLst>
          </p:cNvPr>
          <p:cNvSpPr/>
          <p:nvPr userDrawn="1"/>
        </p:nvSpPr>
        <p:spPr>
          <a:xfrm rot="16200000" flipV="1">
            <a:off x="10140256" y="334265"/>
            <a:ext cx="212852" cy="183493"/>
          </a:xfrm>
          <a:prstGeom prst="triangle">
            <a:avLst/>
          </a:prstGeom>
          <a:noFill/>
          <a:ln>
            <a:solidFill>
              <a:schemeClr val="bg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5367CCC8-DC99-4C46-B08B-63BA176CA5F8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061548" y="5408932"/>
            <a:ext cx="3130452" cy="1449068"/>
          </a:xfrm>
          <a:prstGeom prst="rect">
            <a:avLst/>
          </a:prstGeom>
          <a:effectLst>
            <a:outerShdw blurRad="127000" sx="101000" sy="101000" algn="ctr" rotWithShape="0">
              <a:prstClr val="black"/>
            </a:outerShdw>
          </a:effectLst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AB33EDF4-D385-4C10-B6D7-DAD55FE4CF19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0" y="0"/>
            <a:ext cx="3717049" cy="1471985"/>
          </a:xfrm>
          <a:prstGeom prst="rect">
            <a:avLst/>
          </a:prstGeom>
          <a:effectLst>
            <a:outerShdw blurRad="127000" sx="101000" sy="101000" algn="ctr" rotWithShape="0">
              <a:prstClr val="black"/>
            </a:outerShdw>
          </a:effectLst>
        </p:spPr>
      </p:pic>
    </p:spTree>
    <p:extLst>
      <p:ext uri="{BB962C8B-B14F-4D97-AF65-F5344CB8AC3E}">
        <p14:creationId xmlns:p14="http://schemas.microsoft.com/office/powerpoint/2010/main" val="22340033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raphic 3">
            <a:hlinkClick r:id="rId2"/>
            <a:extLst>
              <a:ext uri="{FF2B5EF4-FFF2-40B4-BE49-F238E27FC236}">
                <a16:creationId xmlns:a16="http://schemas.microsoft.com/office/drawing/2014/main" id="{CD41F197-A037-4B6B-97B1-0584F9CC1F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47" name="TextBox 46">
            <a:hlinkClick r:id="rId5"/>
            <a:extLst>
              <a:ext uri="{FF2B5EF4-FFF2-40B4-BE49-F238E27FC236}">
                <a16:creationId xmlns:a16="http://schemas.microsoft.com/office/drawing/2014/main" id="{FDFFCDEE-D699-4F28-9CB3-7D4B2CC11FB9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0FDADB19-61F0-4FAF-9C74-27464C531EE4}"/>
              </a:ext>
            </a:extLst>
          </p:cNvPr>
          <p:cNvGrpSpPr/>
          <p:nvPr userDrawn="1"/>
        </p:nvGrpSpPr>
        <p:grpSpPr>
          <a:xfrm>
            <a:off x="407895" y="-1"/>
            <a:ext cx="11407272" cy="6926576"/>
            <a:chOff x="407895" y="-1"/>
            <a:chExt cx="11407272" cy="6926576"/>
          </a:xfrm>
        </p:grpSpPr>
        <p:pic>
          <p:nvPicPr>
            <p:cNvPr id="48" name="그래픽 47">
              <a:extLst>
                <a:ext uri="{FF2B5EF4-FFF2-40B4-BE49-F238E27FC236}">
                  <a16:creationId xmlns:a16="http://schemas.microsoft.com/office/drawing/2014/main" id="{717F0273-E453-4AAC-8495-42BA0CAF2C0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b="37621"/>
            <a:stretch/>
          </p:blipFill>
          <p:spPr>
            <a:xfrm flipV="1">
              <a:off x="560325" y="-1"/>
              <a:ext cx="2687445" cy="1676400"/>
            </a:xfrm>
            <a:prstGeom prst="rect">
              <a:avLst/>
            </a:prstGeom>
          </p:spPr>
        </p:pic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6D7D43E7-EE20-46A7-B350-0E95FD2755B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3327247" y="6367054"/>
              <a:ext cx="144000" cy="144000"/>
            </a:xfrm>
            <a:prstGeom prst="ellipse">
              <a:avLst/>
            </a:prstGeom>
            <a:no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 dirty="0">
                <a:solidFill>
                  <a:srgbClr val="F3F3F3"/>
                </a:solidFill>
                <a:latin typeface="+mj-lt"/>
              </a:endParaRPr>
            </a:p>
          </p:txBody>
        </p:sp>
        <p:sp>
          <p:nvSpPr>
            <p:cNvPr id="50" name="이등변 삼각형 49">
              <a:extLst>
                <a:ext uri="{FF2B5EF4-FFF2-40B4-BE49-F238E27FC236}">
                  <a16:creationId xmlns:a16="http://schemas.microsoft.com/office/drawing/2014/main" id="{2CDF4A8C-5327-4021-8C3C-EBE390308008}"/>
                </a:ext>
              </a:extLst>
            </p:cNvPr>
            <p:cNvSpPr/>
            <p:nvPr userDrawn="1"/>
          </p:nvSpPr>
          <p:spPr>
            <a:xfrm rot="5400000">
              <a:off x="1842652" y="6266666"/>
              <a:ext cx="212852" cy="183493"/>
            </a:xfrm>
            <a:prstGeom prst="triangle">
              <a:avLst/>
            </a:prstGeom>
            <a:no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4000" dirty="0">
                <a:solidFill>
                  <a:srgbClr val="F3F3F3"/>
                </a:solidFill>
                <a:latin typeface="+mj-lt"/>
              </a:endParaRPr>
            </a:p>
          </p:txBody>
        </p:sp>
        <p:pic>
          <p:nvPicPr>
            <p:cNvPr id="51" name="그래픽 50">
              <a:extLst>
                <a:ext uri="{FF2B5EF4-FFF2-40B4-BE49-F238E27FC236}">
                  <a16:creationId xmlns:a16="http://schemas.microsoft.com/office/drawing/2014/main" id="{D6B8A0E0-68EE-4538-AEF0-BD84D07A098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t="40447" b="1"/>
            <a:stretch/>
          </p:blipFill>
          <p:spPr>
            <a:xfrm flipV="1">
              <a:off x="7942016" y="5454575"/>
              <a:ext cx="2471739" cy="1472000"/>
            </a:xfrm>
            <a:prstGeom prst="rect">
              <a:avLst/>
            </a:prstGeom>
          </p:spPr>
        </p:pic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70D08A60-006D-4684-8CFA-370DDBF25393}"/>
                </a:ext>
              </a:extLst>
            </p:cNvPr>
            <p:cNvSpPr/>
            <p:nvPr userDrawn="1"/>
          </p:nvSpPr>
          <p:spPr>
            <a:xfrm flipV="1">
              <a:off x="11575896" y="426012"/>
              <a:ext cx="106426" cy="106426"/>
            </a:xfrm>
            <a:prstGeom prst="ellipse">
              <a:avLst/>
            </a:prstGeom>
            <a:no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 dirty="0">
                <a:solidFill>
                  <a:srgbClr val="F3F3F3"/>
                </a:solidFill>
                <a:latin typeface="+mj-lt"/>
              </a:endParaRPr>
            </a:p>
          </p:txBody>
        </p: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E3760759-4D94-40BB-947C-8D81944BC263}"/>
                </a:ext>
              </a:extLst>
            </p:cNvPr>
            <p:cNvSpPr/>
            <p:nvPr userDrawn="1"/>
          </p:nvSpPr>
          <p:spPr>
            <a:xfrm flipV="1">
              <a:off x="7507536" y="6532875"/>
              <a:ext cx="148885" cy="148885"/>
            </a:xfrm>
            <a:prstGeom prst="ellipse">
              <a:avLst/>
            </a:prstGeom>
            <a:no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 dirty="0">
                <a:solidFill>
                  <a:srgbClr val="F3F3F3"/>
                </a:solidFill>
                <a:latin typeface="+mj-lt"/>
              </a:endParaRPr>
            </a:p>
          </p:txBody>
        </p: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2347360C-9DE5-4AF1-8C51-19D4D145D664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1046951" y="4587137"/>
              <a:ext cx="180000" cy="180000"/>
            </a:xfrm>
            <a:prstGeom prst="ellipse">
              <a:avLst/>
            </a:prstGeom>
            <a:no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 dirty="0">
                <a:solidFill>
                  <a:srgbClr val="F3F3F3"/>
                </a:solidFill>
                <a:latin typeface="+mj-lt"/>
              </a:endParaRPr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A39ED001-6841-4C96-A5BA-845625B6593D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245439" y="6373499"/>
              <a:ext cx="144000" cy="144000"/>
            </a:xfrm>
            <a:prstGeom prst="ellipse">
              <a:avLst/>
            </a:prstGeom>
            <a:no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 dirty="0">
                <a:solidFill>
                  <a:srgbClr val="F3F3F3"/>
                </a:solidFill>
                <a:latin typeface="+mj-lt"/>
              </a:endParaRPr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5A029D0D-E442-4E7E-BB67-C82C2912595D}"/>
                </a:ext>
              </a:extLst>
            </p:cNvPr>
            <p:cNvSpPr/>
            <p:nvPr userDrawn="1"/>
          </p:nvSpPr>
          <p:spPr>
            <a:xfrm flipV="1">
              <a:off x="1240087" y="2337770"/>
              <a:ext cx="149352" cy="149352"/>
            </a:xfrm>
            <a:prstGeom prst="ellipse">
              <a:avLst/>
            </a:prstGeom>
            <a:no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 dirty="0">
                <a:solidFill>
                  <a:srgbClr val="F3F3F3"/>
                </a:solidFill>
                <a:latin typeface="+mj-lt"/>
              </a:endParaRPr>
            </a:p>
          </p:txBody>
        </p:sp>
        <p:sp>
          <p:nvSpPr>
            <p:cNvPr id="57" name="이등변 삼각형 56">
              <a:extLst>
                <a:ext uri="{FF2B5EF4-FFF2-40B4-BE49-F238E27FC236}">
                  <a16:creationId xmlns:a16="http://schemas.microsoft.com/office/drawing/2014/main" id="{F03577DB-3278-4C01-846C-887A646534F3}"/>
                </a:ext>
              </a:extLst>
            </p:cNvPr>
            <p:cNvSpPr/>
            <p:nvPr userDrawn="1"/>
          </p:nvSpPr>
          <p:spPr>
            <a:xfrm rot="16200000" flipV="1">
              <a:off x="393216" y="5630082"/>
              <a:ext cx="212852" cy="183493"/>
            </a:xfrm>
            <a:prstGeom prst="triangle">
              <a:avLst/>
            </a:prstGeom>
            <a:no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4000" dirty="0">
                <a:solidFill>
                  <a:srgbClr val="F3F3F3"/>
                </a:solidFill>
                <a:latin typeface="+mj-lt"/>
              </a:endParaRPr>
            </a:p>
          </p:txBody>
        </p:sp>
        <p:sp>
          <p:nvSpPr>
            <p:cNvPr id="58" name="이등변 삼각형 57">
              <a:extLst>
                <a:ext uri="{FF2B5EF4-FFF2-40B4-BE49-F238E27FC236}">
                  <a16:creationId xmlns:a16="http://schemas.microsoft.com/office/drawing/2014/main" id="{3BF70B2B-1735-4236-B6EC-1E7848982797}"/>
                </a:ext>
              </a:extLst>
            </p:cNvPr>
            <p:cNvSpPr/>
            <p:nvPr userDrawn="1"/>
          </p:nvSpPr>
          <p:spPr>
            <a:xfrm rot="16200000" flipV="1">
              <a:off x="10944277" y="5981630"/>
              <a:ext cx="212852" cy="183493"/>
            </a:xfrm>
            <a:prstGeom prst="triangle">
              <a:avLst/>
            </a:prstGeom>
            <a:no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4000" dirty="0">
                <a:solidFill>
                  <a:srgbClr val="F3F3F3"/>
                </a:solidFill>
                <a:latin typeface="+mj-lt"/>
              </a:endParaRPr>
            </a:p>
          </p:txBody>
        </p:sp>
        <p:sp>
          <p:nvSpPr>
            <p:cNvPr id="59" name="이등변 삼각형 58">
              <a:extLst>
                <a:ext uri="{FF2B5EF4-FFF2-40B4-BE49-F238E27FC236}">
                  <a16:creationId xmlns:a16="http://schemas.microsoft.com/office/drawing/2014/main" id="{E387BC38-B30C-48E3-ACC9-14B7B71E34A0}"/>
                </a:ext>
              </a:extLst>
            </p:cNvPr>
            <p:cNvSpPr/>
            <p:nvPr userDrawn="1"/>
          </p:nvSpPr>
          <p:spPr>
            <a:xfrm rot="16200000" flipV="1">
              <a:off x="11616995" y="1310155"/>
              <a:ext cx="212852" cy="183493"/>
            </a:xfrm>
            <a:prstGeom prst="triangle">
              <a:avLst/>
            </a:prstGeom>
            <a:no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4000" dirty="0">
                <a:solidFill>
                  <a:srgbClr val="F3F3F3"/>
                </a:solidFill>
                <a:latin typeface="+mj-lt"/>
              </a:endParaRPr>
            </a:p>
          </p:txBody>
        </p:sp>
        <p:sp>
          <p:nvSpPr>
            <p:cNvPr id="60" name="이등변 삼각형 59">
              <a:extLst>
                <a:ext uri="{FF2B5EF4-FFF2-40B4-BE49-F238E27FC236}">
                  <a16:creationId xmlns:a16="http://schemas.microsoft.com/office/drawing/2014/main" id="{64810D58-852D-427A-8DF3-141461441817}"/>
                </a:ext>
              </a:extLst>
            </p:cNvPr>
            <p:cNvSpPr/>
            <p:nvPr userDrawn="1"/>
          </p:nvSpPr>
          <p:spPr>
            <a:xfrm rot="16200000" flipV="1">
              <a:off x="10171318" y="334265"/>
              <a:ext cx="212852" cy="183493"/>
            </a:xfrm>
            <a:prstGeom prst="triangle">
              <a:avLst/>
            </a:prstGeom>
            <a:no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4000" dirty="0">
                <a:solidFill>
                  <a:srgbClr val="F3F3F3"/>
                </a:solidFill>
                <a:latin typeface="+mj-lt"/>
              </a:endParaRPr>
            </a:p>
          </p:txBody>
        </p:sp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C607FD67-B8D1-45A6-91BE-33E1AA0418EB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061548" y="5408932"/>
            <a:ext cx="3130452" cy="1449068"/>
          </a:xfrm>
          <a:prstGeom prst="rect">
            <a:avLst/>
          </a:prstGeom>
          <a:effectLst>
            <a:outerShdw blurRad="127000" sx="101000" sy="101000" algn="ctr" rotWithShape="0">
              <a:prstClr val="black"/>
            </a:outerShdw>
          </a:effectLst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58A6B8E7-9D28-456F-BE1E-C64637DD9CF6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68277"/>
            <a:ext cx="3455694" cy="1489723"/>
          </a:xfrm>
          <a:prstGeom prst="rect">
            <a:avLst/>
          </a:prstGeom>
          <a:effectLst>
            <a:outerShdw blurRad="127000" sx="101000" sy="101000" algn="ctr" rotWithShape="0">
              <a:prstClr val="black"/>
            </a:outerShdw>
          </a:effectLst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27B8CB3F-21BD-418B-B8D6-81419E8017BA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5922930"/>
            <a:ext cx="2834249" cy="935070"/>
          </a:xfrm>
          <a:prstGeom prst="rect">
            <a:avLst/>
          </a:prstGeom>
          <a:effectLst>
            <a:outerShdw blurRad="127000" sx="101000" sy="101000" algn="ctr" rotWithShape="0">
              <a:prstClr val="black"/>
            </a:outerShdw>
          </a:effectLst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10BD51D9-1F31-4F60-A656-C0B84201A556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7751" y="5922930"/>
            <a:ext cx="2834249" cy="935070"/>
          </a:xfrm>
          <a:prstGeom prst="rect">
            <a:avLst/>
          </a:prstGeom>
          <a:effectLst>
            <a:outerShdw blurRad="127000" sx="101000" sy="101000" algn="ctr" rotWithShape="0">
              <a:prstClr val="black"/>
            </a:outerShdw>
          </a:effectLst>
        </p:spPr>
      </p:pic>
    </p:spTree>
    <p:extLst>
      <p:ext uri="{BB962C8B-B14F-4D97-AF65-F5344CB8AC3E}">
        <p14:creationId xmlns:p14="http://schemas.microsoft.com/office/powerpoint/2010/main" val="36536978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>
            <a:extLst>
              <a:ext uri="{FF2B5EF4-FFF2-40B4-BE49-F238E27FC236}">
                <a16:creationId xmlns:a16="http://schemas.microsoft.com/office/drawing/2014/main" id="{AE924D14-21D1-4CA6-8842-2E2C9311FE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736306" y="5368277"/>
            <a:ext cx="3455694" cy="1489723"/>
          </a:xfrm>
          <a:prstGeom prst="rect">
            <a:avLst/>
          </a:prstGeom>
          <a:effectLst>
            <a:outerShdw blurRad="127000" sx="101000" sy="101000" algn="ctr" rotWithShape="0">
              <a:prstClr val="black"/>
            </a:outerShdw>
          </a:effectLst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CA622441-482B-4397-93BA-EA2DC957865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86015"/>
            <a:ext cx="3717049" cy="1471985"/>
          </a:xfrm>
          <a:prstGeom prst="rect">
            <a:avLst/>
          </a:prstGeom>
          <a:effectLst>
            <a:outerShdw blurRad="127000" sx="101000" sy="101000" algn="ctr" rotWithShape="0">
              <a:prstClr val="black"/>
            </a:outerShdw>
          </a:effectLst>
        </p:spPr>
      </p:pic>
      <p:pic>
        <p:nvPicPr>
          <p:cNvPr id="34" name="Graphic 3">
            <a:hlinkClick r:id="rId4"/>
            <a:extLst>
              <a:ext uri="{FF2B5EF4-FFF2-40B4-BE49-F238E27FC236}">
                <a16:creationId xmlns:a16="http://schemas.microsoft.com/office/drawing/2014/main" id="{CD41F197-A037-4B6B-97B1-0584F9CC1F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47" name="TextBox 46">
            <a:hlinkClick r:id="rId7"/>
            <a:extLst>
              <a:ext uri="{FF2B5EF4-FFF2-40B4-BE49-F238E27FC236}">
                <a16:creationId xmlns:a16="http://schemas.microsoft.com/office/drawing/2014/main" id="{FDFFCDEE-D699-4F28-9CB3-7D4B2CC11FB9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8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8" name="그래픽 47">
            <a:extLst>
              <a:ext uri="{FF2B5EF4-FFF2-40B4-BE49-F238E27FC236}">
                <a16:creationId xmlns:a16="http://schemas.microsoft.com/office/drawing/2014/main" id="{717F0273-E453-4AAC-8495-42BA0CAF2C0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 b="37621"/>
          <a:stretch/>
        </p:blipFill>
        <p:spPr>
          <a:xfrm>
            <a:off x="560325" y="5250175"/>
            <a:ext cx="2687445" cy="1676400"/>
          </a:xfrm>
          <a:prstGeom prst="rect">
            <a:avLst/>
          </a:prstGeom>
        </p:spPr>
      </p:pic>
      <p:sp>
        <p:nvSpPr>
          <p:cNvPr id="49" name="타원 48">
            <a:extLst>
              <a:ext uri="{FF2B5EF4-FFF2-40B4-BE49-F238E27FC236}">
                <a16:creationId xmlns:a16="http://schemas.microsoft.com/office/drawing/2014/main" id="{6D7D43E7-EE20-46A7-B350-0E95FD2755B5}"/>
              </a:ext>
            </a:extLst>
          </p:cNvPr>
          <p:cNvSpPr>
            <a:spLocks noChangeAspect="1"/>
          </p:cNvSpPr>
          <p:nvPr userDrawn="1"/>
        </p:nvSpPr>
        <p:spPr>
          <a:xfrm flipV="1">
            <a:off x="3327247" y="415520"/>
            <a:ext cx="144000" cy="144000"/>
          </a:xfrm>
          <a:prstGeom prst="ellipse">
            <a:avLst/>
          </a:prstGeom>
          <a:noFill/>
          <a:ln>
            <a:solidFill>
              <a:schemeClr val="bg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50" name="이등변 삼각형 49">
            <a:extLst>
              <a:ext uri="{FF2B5EF4-FFF2-40B4-BE49-F238E27FC236}">
                <a16:creationId xmlns:a16="http://schemas.microsoft.com/office/drawing/2014/main" id="{2CDF4A8C-5327-4021-8C3C-EBE390308008}"/>
              </a:ext>
            </a:extLst>
          </p:cNvPr>
          <p:cNvSpPr/>
          <p:nvPr userDrawn="1"/>
        </p:nvSpPr>
        <p:spPr>
          <a:xfrm rot="16200000" flipV="1">
            <a:off x="1842652" y="476415"/>
            <a:ext cx="212852" cy="183493"/>
          </a:xfrm>
          <a:prstGeom prst="triangle">
            <a:avLst/>
          </a:prstGeom>
          <a:noFill/>
          <a:ln>
            <a:solidFill>
              <a:schemeClr val="bg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pic>
        <p:nvPicPr>
          <p:cNvPr id="51" name="그래픽 50">
            <a:extLst>
              <a:ext uri="{FF2B5EF4-FFF2-40B4-BE49-F238E27FC236}">
                <a16:creationId xmlns:a16="http://schemas.microsoft.com/office/drawing/2014/main" id="{D6B8A0E0-68EE-4538-AEF0-BD84D07A098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 t="40447" b="1"/>
          <a:stretch/>
        </p:blipFill>
        <p:spPr>
          <a:xfrm flipV="1">
            <a:off x="8856416" y="5386000"/>
            <a:ext cx="2471739" cy="1472000"/>
          </a:xfrm>
          <a:prstGeom prst="rect">
            <a:avLst/>
          </a:prstGeom>
        </p:spPr>
      </p:pic>
      <p:sp>
        <p:nvSpPr>
          <p:cNvPr id="52" name="타원 51">
            <a:extLst>
              <a:ext uri="{FF2B5EF4-FFF2-40B4-BE49-F238E27FC236}">
                <a16:creationId xmlns:a16="http://schemas.microsoft.com/office/drawing/2014/main" id="{70D08A60-006D-4684-8CFA-370DDBF25393}"/>
              </a:ext>
            </a:extLst>
          </p:cNvPr>
          <p:cNvSpPr/>
          <p:nvPr userDrawn="1"/>
        </p:nvSpPr>
        <p:spPr>
          <a:xfrm>
            <a:off x="11575896" y="6394136"/>
            <a:ext cx="106426" cy="106426"/>
          </a:xfrm>
          <a:prstGeom prst="ellipse">
            <a:avLst/>
          </a:prstGeom>
          <a:noFill/>
          <a:ln>
            <a:solidFill>
              <a:schemeClr val="bg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E3760759-4D94-40BB-947C-8D81944BC263}"/>
              </a:ext>
            </a:extLst>
          </p:cNvPr>
          <p:cNvSpPr/>
          <p:nvPr userDrawn="1"/>
        </p:nvSpPr>
        <p:spPr>
          <a:xfrm>
            <a:off x="7507536" y="244814"/>
            <a:ext cx="148885" cy="148885"/>
          </a:xfrm>
          <a:prstGeom prst="ellipse">
            <a:avLst/>
          </a:prstGeom>
          <a:noFill/>
          <a:ln>
            <a:solidFill>
              <a:schemeClr val="bg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2347360C-9DE5-4AF1-8C51-19D4D145D664}"/>
              </a:ext>
            </a:extLst>
          </p:cNvPr>
          <p:cNvSpPr>
            <a:spLocks noChangeAspect="1"/>
          </p:cNvSpPr>
          <p:nvPr userDrawn="1"/>
        </p:nvSpPr>
        <p:spPr>
          <a:xfrm>
            <a:off x="11046951" y="2159437"/>
            <a:ext cx="180000" cy="180000"/>
          </a:xfrm>
          <a:prstGeom prst="ellipse">
            <a:avLst/>
          </a:prstGeom>
          <a:noFill/>
          <a:ln>
            <a:solidFill>
              <a:schemeClr val="bg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A39ED001-6841-4C96-A5BA-845625B6593D}"/>
              </a:ext>
            </a:extLst>
          </p:cNvPr>
          <p:cNvSpPr>
            <a:spLocks noChangeAspect="1"/>
          </p:cNvSpPr>
          <p:nvPr userDrawn="1"/>
        </p:nvSpPr>
        <p:spPr>
          <a:xfrm>
            <a:off x="1245439" y="409075"/>
            <a:ext cx="144000" cy="144000"/>
          </a:xfrm>
          <a:prstGeom prst="ellipse">
            <a:avLst/>
          </a:prstGeom>
          <a:noFill/>
          <a:ln>
            <a:solidFill>
              <a:schemeClr val="bg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5A029D0D-E442-4E7E-BB67-C82C2912595D}"/>
              </a:ext>
            </a:extLst>
          </p:cNvPr>
          <p:cNvSpPr/>
          <p:nvPr userDrawn="1"/>
        </p:nvSpPr>
        <p:spPr>
          <a:xfrm>
            <a:off x="1240087" y="4439452"/>
            <a:ext cx="149352" cy="149352"/>
          </a:xfrm>
          <a:prstGeom prst="ellipse">
            <a:avLst/>
          </a:prstGeom>
          <a:noFill/>
          <a:ln>
            <a:solidFill>
              <a:schemeClr val="bg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57" name="이등변 삼각형 56">
            <a:extLst>
              <a:ext uri="{FF2B5EF4-FFF2-40B4-BE49-F238E27FC236}">
                <a16:creationId xmlns:a16="http://schemas.microsoft.com/office/drawing/2014/main" id="{F03577DB-3278-4C01-846C-887A646534F3}"/>
              </a:ext>
            </a:extLst>
          </p:cNvPr>
          <p:cNvSpPr/>
          <p:nvPr userDrawn="1"/>
        </p:nvSpPr>
        <p:spPr>
          <a:xfrm rot="5400000">
            <a:off x="393216" y="1112999"/>
            <a:ext cx="212852" cy="183493"/>
          </a:xfrm>
          <a:prstGeom prst="triangle">
            <a:avLst/>
          </a:prstGeom>
          <a:noFill/>
          <a:ln>
            <a:solidFill>
              <a:schemeClr val="bg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58" name="이등변 삼각형 57">
            <a:extLst>
              <a:ext uri="{FF2B5EF4-FFF2-40B4-BE49-F238E27FC236}">
                <a16:creationId xmlns:a16="http://schemas.microsoft.com/office/drawing/2014/main" id="{3BF70B2B-1735-4236-B6EC-1E7848982797}"/>
              </a:ext>
            </a:extLst>
          </p:cNvPr>
          <p:cNvSpPr/>
          <p:nvPr userDrawn="1"/>
        </p:nvSpPr>
        <p:spPr>
          <a:xfrm rot="5400000">
            <a:off x="10944277" y="761451"/>
            <a:ext cx="212852" cy="183493"/>
          </a:xfrm>
          <a:prstGeom prst="triangle">
            <a:avLst/>
          </a:prstGeom>
          <a:noFill/>
          <a:ln>
            <a:solidFill>
              <a:schemeClr val="bg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59" name="이등변 삼각형 58">
            <a:extLst>
              <a:ext uri="{FF2B5EF4-FFF2-40B4-BE49-F238E27FC236}">
                <a16:creationId xmlns:a16="http://schemas.microsoft.com/office/drawing/2014/main" id="{E387BC38-B30C-48E3-ACC9-14B7B71E34A0}"/>
              </a:ext>
            </a:extLst>
          </p:cNvPr>
          <p:cNvSpPr/>
          <p:nvPr userDrawn="1"/>
        </p:nvSpPr>
        <p:spPr>
          <a:xfrm rot="5400000">
            <a:off x="11616995" y="5432926"/>
            <a:ext cx="212852" cy="183493"/>
          </a:xfrm>
          <a:prstGeom prst="triangle">
            <a:avLst/>
          </a:prstGeom>
          <a:noFill/>
          <a:ln>
            <a:solidFill>
              <a:schemeClr val="bg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60" name="이등변 삼각형 59">
            <a:extLst>
              <a:ext uri="{FF2B5EF4-FFF2-40B4-BE49-F238E27FC236}">
                <a16:creationId xmlns:a16="http://schemas.microsoft.com/office/drawing/2014/main" id="{64810D58-852D-427A-8DF3-141461441817}"/>
              </a:ext>
            </a:extLst>
          </p:cNvPr>
          <p:cNvSpPr/>
          <p:nvPr userDrawn="1"/>
        </p:nvSpPr>
        <p:spPr>
          <a:xfrm rot="5400000">
            <a:off x="10171318" y="6408816"/>
            <a:ext cx="212852" cy="183493"/>
          </a:xfrm>
          <a:prstGeom prst="triangle">
            <a:avLst/>
          </a:prstGeom>
          <a:noFill/>
          <a:ln>
            <a:solidFill>
              <a:schemeClr val="bg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CAAB9630-7D6C-4A62-90FB-7FE4240B951C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474951" y="5771650"/>
            <a:ext cx="3717049" cy="1086350"/>
          </a:xfrm>
          <a:prstGeom prst="rect">
            <a:avLst/>
          </a:prstGeom>
          <a:effectLst>
            <a:outerShdw blurRad="127000" sx="101000" sy="101000" algn="ctr" rotWithShape="0">
              <a:prstClr val="black"/>
            </a:outerShdw>
          </a:effectLst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6B6586C2-BBD5-4EF7-8DAE-8D3C97130ADF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60863"/>
            <a:ext cx="3717049" cy="1097137"/>
          </a:xfrm>
          <a:prstGeom prst="rect">
            <a:avLst/>
          </a:prstGeom>
          <a:effectLst>
            <a:outerShdw blurRad="127000" sx="101000" sy="101000" algn="ctr" rotWithShape="0">
              <a:prstClr val="black"/>
            </a:outerShdw>
          </a:effectLst>
        </p:spPr>
      </p:pic>
    </p:spTree>
    <p:extLst>
      <p:ext uri="{BB962C8B-B14F-4D97-AF65-F5344CB8AC3E}">
        <p14:creationId xmlns:p14="http://schemas.microsoft.com/office/powerpoint/2010/main" val="26491719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>
            <a:extLst>
              <a:ext uri="{FF2B5EF4-FFF2-40B4-BE49-F238E27FC236}">
                <a16:creationId xmlns:a16="http://schemas.microsoft.com/office/drawing/2014/main" id="{4D68BD20-061F-4C07-B53C-07FFB39CE6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08932"/>
            <a:ext cx="3130452" cy="1449068"/>
          </a:xfrm>
          <a:prstGeom prst="rect">
            <a:avLst/>
          </a:prstGeom>
          <a:effectLst>
            <a:outerShdw blurRad="127000" sx="101000" sy="101000" algn="ctr" rotWithShape="0">
              <a:prstClr val="black"/>
            </a:outerShdw>
          </a:effectLst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C165837B-37A2-4B9E-B823-D9F815857B1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736306" y="5368277"/>
            <a:ext cx="3455694" cy="1489723"/>
          </a:xfrm>
          <a:prstGeom prst="rect">
            <a:avLst/>
          </a:prstGeom>
          <a:effectLst>
            <a:outerShdw blurRad="127000" sx="101000" sy="101000" algn="ctr" rotWithShape="0">
              <a:prstClr val="black"/>
            </a:outerShdw>
          </a:effectLst>
        </p:spPr>
      </p:pic>
      <p:pic>
        <p:nvPicPr>
          <p:cNvPr id="34" name="Graphic 3">
            <a:hlinkClick r:id="rId4"/>
            <a:extLst>
              <a:ext uri="{FF2B5EF4-FFF2-40B4-BE49-F238E27FC236}">
                <a16:creationId xmlns:a16="http://schemas.microsoft.com/office/drawing/2014/main" id="{CD41F197-A037-4B6B-97B1-0584F9CC1F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47" name="TextBox 46">
            <a:hlinkClick r:id="rId7"/>
            <a:extLst>
              <a:ext uri="{FF2B5EF4-FFF2-40B4-BE49-F238E27FC236}">
                <a16:creationId xmlns:a16="http://schemas.microsoft.com/office/drawing/2014/main" id="{FDFFCDEE-D699-4F28-9CB3-7D4B2CC11FB9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8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8" name="그래픽 47">
            <a:extLst>
              <a:ext uri="{FF2B5EF4-FFF2-40B4-BE49-F238E27FC236}">
                <a16:creationId xmlns:a16="http://schemas.microsoft.com/office/drawing/2014/main" id="{717F0273-E453-4AAC-8495-42BA0CAF2C0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 b="37621"/>
          <a:stretch/>
        </p:blipFill>
        <p:spPr>
          <a:xfrm flipH="1">
            <a:off x="8975292" y="5250175"/>
            <a:ext cx="2687445" cy="1676400"/>
          </a:xfrm>
          <a:prstGeom prst="rect">
            <a:avLst/>
          </a:prstGeom>
        </p:spPr>
      </p:pic>
      <p:sp>
        <p:nvSpPr>
          <p:cNvPr id="49" name="타원 48">
            <a:extLst>
              <a:ext uri="{FF2B5EF4-FFF2-40B4-BE49-F238E27FC236}">
                <a16:creationId xmlns:a16="http://schemas.microsoft.com/office/drawing/2014/main" id="{6D7D43E7-EE20-46A7-B350-0E95FD2755B5}"/>
              </a:ext>
            </a:extLst>
          </p:cNvPr>
          <p:cNvSpPr>
            <a:spLocks noChangeAspect="1"/>
          </p:cNvSpPr>
          <p:nvPr userDrawn="1"/>
        </p:nvSpPr>
        <p:spPr>
          <a:xfrm flipH="1" flipV="1">
            <a:off x="8751815" y="415520"/>
            <a:ext cx="144000" cy="144000"/>
          </a:xfrm>
          <a:prstGeom prst="ellipse">
            <a:avLst/>
          </a:prstGeom>
          <a:noFill/>
          <a:ln>
            <a:solidFill>
              <a:schemeClr val="bg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50" name="이등변 삼각형 49">
            <a:extLst>
              <a:ext uri="{FF2B5EF4-FFF2-40B4-BE49-F238E27FC236}">
                <a16:creationId xmlns:a16="http://schemas.microsoft.com/office/drawing/2014/main" id="{2CDF4A8C-5327-4021-8C3C-EBE390308008}"/>
              </a:ext>
            </a:extLst>
          </p:cNvPr>
          <p:cNvSpPr/>
          <p:nvPr userDrawn="1"/>
        </p:nvSpPr>
        <p:spPr>
          <a:xfrm rot="5400000" flipH="1" flipV="1">
            <a:off x="10167558" y="476415"/>
            <a:ext cx="212852" cy="183493"/>
          </a:xfrm>
          <a:prstGeom prst="triangle">
            <a:avLst/>
          </a:prstGeom>
          <a:noFill/>
          <a:ln>
            <a:solidFill>
              <a:schemeClr val="bg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pic>
        <p:nvPicPr>
          <p:cNvPr id="51" name="그래픽 50">
            <a:extLst>
              <a:ext uri="{FF2B5EF4-FFF2-40B4-BE49-F238E27FC236}">
                <a16:creationId xmlns:a16="http://schemas.microsoft.com/office/drawing/2014/main" id="{D6B8A0E0-68EE-4538-AEF0-BD84D07A098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 t="40447" b="1"/>
          <a:stretch/>
        </p:blipFill>
        <p:spPr>
          <a:xfrm flipH="1" flipV="1">
            <a:off x="1826269" y="5386000"/>
            <a:ext cx="2471739" cy="1472000"/>
          </a:xfrm>
          <a:prstGeom prst="rect">
            <a:avLst/>
          </a:prstGeom>
        </p:spPr>
      </p:pic>
      <p:sp>
        <p:nvSpPr>
          <p:cNvPr id="52" name="타원 51">
            <a:extLst>
              <a:ext uri="{FF2B5EF4-FFF2-40B4-BE49-F238E27FC236}">
                <a16:creationId xmlns:a16="http://schemas.microsoft.com/office/drawing/2014/main" id="{70D08A60-006D-4684-8CFA-370DDBF25393}"/>
              </a:ext>
            </a:extLst>
          </p:cNvPr>
          <p:cNvSpPr/>
          <p:nvPr userDrawn="1"/>
        </p:nvSpPr>
        <p:spPr>
          <a:xfrm flipH="1">
            <a:off x="540740" y="6394136"/>
            <a:ext cx="106426" cy="106426"/>
          </a:xfrm>
          <a:prstGeom prst="ellipse">
            <a:avLst/>
          </a:prstGeom>
          <a:noFill/>
          <a:ln>
            <a:solidFill>
              <a:schemeClr val="bg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E3760759-4D94-40BB-947C-8D81944BC263}"/>
              </a:ext>
            </a:extLst>
          </p:cNvPr>
          <p:cNvSpPr/>
          <p:nvPr userDrawn="1"/>
        </p:nvSpPr>
        <p:spPr>
          <a:xfrm flipH="1">
            <a:off x="4566641" y="244814"/>
            <a:ext cx="148885" cy="148885"/>
          </a:xfrm>
          <a:prstGeom prst="ellipse">
            <a:avLst/>
          </a:prstGeom>
          <a:noFill/>
          <a:ln>
            <a:solidFill>
              <a:schemeClr val="bg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2347360C-9DE5-4AF1-8C51-19D4D145D664}"/>
              </a:ext>
            </a:extLst>
          </p:cNvPr>
          <p:cNvSpPr>
            <a:spLocks noChangeAspect="1"/>
          </p:cNvSpPr>
          <p:nvPr userDrawn="1"/>
        </p:nvSpPr>
        <p:spPr>
          <a:xfrm flipH="1">
            <a:off x="996111" y="2159437"/>
            <a:ext cx="180000" cy="180000"/>
          </a:xfrm>
          <a:prstGeom prst="ellipse">
            <a:avLst/>
          </a:prstGeom>
          <a:noFill/>
          <a:ln>
            <a:solidFill>
              <a:schemeClr val="bg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A39ED001-6841-4C96-A5BA-845625B6593D}"/>
              </a:ext>
            </a:extLst>
          </p:cNvPr>
          <p:cNvSpPr>
            <a:spLocks noChangeAspect="1"/>
          </p:cNvSpPr>
          <p:nvPr userDrawn="1"/>
        </p:nvSpPr>
        <p:spPr>
          <a:xfrm flipH="1">
            <a:off x="10833623" y="409075"/>
            <a:ext cx="144000" cy="144000"/>
          </a:xfrm>
          <a:prstGeom prst="ellipse">
            <a:avLst/>
          </a:prstGeom>
          <a:noFill/>
          <a:ln>
            <a:solidFill>
              <a:schemeClr val="bg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5A029D0D-E442-4E7E-BB67-C82C2912595D}"/>
              </a:ext>
            </a:extLst>
          </p:cNvPr>
          <p:cNvSpPr/>
          <p:nvPr userDrawn="1"/>
        </p:nvSpPr>
        <p:spPr>
          <a:xfrm flipH="1">
            <a:off x="10833623" y="4439452"/>
            <a:ext cx="149352" cy="149352"/>
          </a:xfrm>
          <a:prstGeom prst="ellipse">
            <a:avLst/>
          </a:prstGeom>
          <a:noFill/>
          <a:ln>
            <a:solidFill>
              <a:schemeClr val="bg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57" name="이등변 삼각형 56">
            <a:extLst>
              <a:ext uri="{FF2B5EF4-FFF2-40B4-BE49-F238E27FC236}">
                <a16:creationId xmlns:a16="http://schemas.microsoft.com/office/drawing/2014/main" id="{F03577DB-3278-4C01-846C-887A646534F3}"/>
              </a:ext>
            </a:extLst>
          </p:cNvPr>
          <p:cNvSpPr/>
          <p:nvPr userDrawn="1"/>
        </p:nvSpPr>
        <p:spPr>
          <a:xfrm rot="16200000" flipH="1">
            <a:off x="11616994" y="1112999"/>
            <a:ext cx="212852" cy="183493"/>
          </a:xfrm>
          <a:prstGeom prst="triangle">
            <a:avLst/>
          </a:prstGeom>
          <a:noFill/>
          <a:ln>
            <a:solidFill>
              <a:schemeClr val="bg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58" name="이등변 삼각형 57">
            <a:extLst>
              <a:ext uri="{FF2B5EF4-FFF2-40B4-BE49-F238E27FC236}">
                <a16:creationId xmlns:a16="http://schemas.microsoft.com/office/drawing/2014/main" id="{3BF70B2B-1735-4236-B6EC-1E7848982797}"/>
              </a:ext>
            </a:extLst>
          </p:cNvPr>
          <p:cNvSpPr/>
          <p:nvPr userDrawn="1"/>
        </p:nvSpPr>
        <p:spPr>
          <a:xfrm rot="16200000" flipH="1">
            <a:off x="1065933" y="761451"/>
            <a:ext cx="212852" cy="183493"/>
          </a:xfrm>
          <a:prstGeom prst="triangle">
            <a:avLst/>
          </a:prstGeom>
          <a:noFill/>
          <a:ln>
            <a:solidFill>
              <a:schemeClr val="bg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59" name="이등변 삼각형 58">
            <a:extLst>
              <a:ext uri="{FF2B5EF4-FFF2-40B4-BE49-F238E27FC236}">
                <a16:creationId xmlns:a16="http://schemas.microsoft.com/office/drawing/2014/main" id="{E387BC38-B30C-48E3-ACC9-14B7B71E34A0}"/>
              </a:ext>
            </a:extLst>
          </p:cNvPr>
          <p:cNvSpPr/>
          <p:nvPr userDrawn="1"/>
        </p:nvSpPr>
        <p:spPr>
          <a:xfrm rot="16200000" flipH="1">
            <a:off x="393215" y="5432926"/>
            <a:ext cx="212852" cy="183493"/>
          </a:xfrm>
          <a:prstGeom prst="triangle">
            <a:avLst/>
          </a:prstGeom>
          <a:noFill/>
          <a:ln>
            <a:solidFill>
              <a:schemeClr val="bg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60" name="이등변 삼각형 59">
            <a:extLst>
              <a:ext uri="{FF2B5EF4-FFF2-40B4-BE49-F238E27FC236}">
                <a16:creationId xmlns:a16="http://schemas.microsoft.com/office/drawing/2014/main" id="{64810D58-852D-427A-8DF3-141461441817}"/>
              </a:ext>
            </a:extLst>
          </p:cNvPr>
          <p:cNvSpPr/>
          <p:nvPr userDrawn="1"/>
        </p:nvSpPr>
        <p:spPr>
          <a:xfrm rot="16200000" flipH="1">
            <a:off x="1838892" y="6408816"/>
            <a:ext cx="212852" cy="183493"/>
          </a:xfrm>
          <a:prstGeom prst="triangle">
            <a:avLst/>
          </a:prstGeom>
          <a:noFill/>
          <a:ln>
            <a:solidFill>
              <a:schemeClr val="bg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7BE62683-3FA3-4352-93CE-104C6369DB89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71650"/>
            <a:ext cx="3717049" cy="1086350"/>
          </a:xfrm>
          <a:prstGeom prst="rect">
            <a:avLst/>
          </a:prstGeom>
          <a:effectLst>
            <a:outerShdw blurRad="127000" sx="101000" sy="101000" algn="ctr" rotWithShape="0">
              <a:prstClr val="black"/>
            </a:outerShdw>
          </a:effectLst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BB48D31E-4210-4E64-A23E-C3FCFE2E80AF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474951" y="5760863"/>
            <a:ext cx="3717049" cy="1097137"/>
          </a:xfrm>
          <a:prstGeom prst="rect">
            <a:avLst/>
          </a:prstGeom>
          <a:effectLst>
            <a:outerShdw blurRad="127000" sx="101000" sy="101000" algn="ctr" rotWithShape="0">
              <a:prstClr val="black"/>
            </a:outerShdw>
          </a:effectLst>
        </p:spPr>
      </p:pic>
    </p:spTree>
    <p:extLst>
      <p:ext uri="{BB962C8B-B14F-4D97-AF65-F5344CB8AC3E}">
        <p14:creationId xmlns:p14="http://schemas.microsoft.com/office/powerpoint/2010/main" val="16314828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PTM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그래픽 38">
            <a:extLst>
              <a:ext uri="{FF2B5EF4-FFF2-40B4-BE49-F238E27FC236}">
                <a16:creationId xmlns:a16="http://schemas.microsoft.com/office/drawing/2014/main" id="{1435C978-230B-47D5-9A71-A797FDD6FE2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0447" b="1"/>
          <a:stretch/>
        </p:blipFill>
        <p:spPr>
          <a:xfrm flipH="1" flipV="1">
            <a:off x="1669455" y="4448508"/>
            <a:ext cx="4045948" cy="2409492"/>
          </a:xfrm>
          <a:prstGeom prst="rect">
            <a:avLst/>
          </a:prstGeom>
        </p:spPr>
      </p:pic>
      <p:pic>
        <p:nvPicPr>
          <p:cNvPr id="38" name="그래픽 37">
            <a:extLst>
              <a:ext uri="{FF2B5EF4-FFF2-40B4-BE49-F238E27FC236}">
                <a16:creationId xmlns:a16="http://schemas.microsoft.com/office/drawing/2014/main" id="{DD41BA44-C7E4-451C-B849-223FAFEDC69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 flipV="1">
            <a:off x="7278937" y="-68575"/>
            <a:ext cx="4045948" cy="4045948"/>
          </a:xfrm>
          <a:prstGeom prst="rect">
            <a:avLst/>
          </a:prstGeom>
        </p:spPr>
      </p:pic>
      <p:sp>
        <p:nvSpPr>
          <p:cNvPr id="43" name="타원 42">
            <a:extLst>
              <a:ext uri="{FF2B5EF4-FFF2-40B4-BE49-F238E27FC236}">
                <a16:creationId xmlns:a16="http://schemas.microsoft.com/office/drawing/2014/main" id="{EB754E81-D1B1-4F8B-8225-FDD3CF9470D0}"/>
              </a:ext>
            </a:extLst>
          </p:cNvPr>
          <p:cNvSpPr/>
          <p:nvPr userDrawn="1"/>
        </p:nvSpPr>
        <p:spPr>
          <a:xfrm flipH="1" flipV="1">
            <a:off x="10967448" y="357437"/>
            <a:ext cx="714874" cy="714874"/>
          </a:xfrm>
          <a:prstGeom prst="ellipse">
            <a:avLst/>
          </a:prstGeom>
          <a:noFill/>
          <a:ln>
            <a:solidFill>
              <a:schemeClr val="bg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34BD7C7E-DBFF-45E9-885D-0962899D68AE}"/>
              </a:ext>
            </a:extLst>
          </p:cNvPr>
          <p:cNvSpPr/>
          <p:nvPr userDrawn="1"/>
        </p:nvSpPr>
        <p:spPr>
          <a:xfrm flipH="1" flipV="1">
            <a:off x="400889" y="357437"/>
            <a:ext cx="248648" cy="248648"/>
          </a:xfrm>
          <a:prstGeom prst="ellipse">
            <a:avLst/>
          </a:prstGeom>
          <a:noFill/>
          <a:ln>
            <a:solidFill>
              <a:schemeClr val="bg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DE78DB78-5258-43EB-8A50-6AC1F59F693E}"/>
              </a:ext>
            </a:extLst>
          </p:cNvPr>
          <p:cNvSpPr>
            <a:spLocks noChangeAspect="1"/>
          </p:cNvSpPr>
          <p:nvPr userDrawn="1"/>
        </p:nvSpPr>
        <p:spPr>
          <a:xfrm flipH="1" flipV="1">
            <a:off x="856260" y="4518562"/>
            <a:ext cx="180000" cy="180000"/>
          </a:xfrm>
          <a:prstGeom prst="ellipse">
            <a:avLst/>
          </a:prstGeom>
          <a:noFill/>
          <a:ln>
            <a:solidFill>
              <a:schemeClr val="bg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73F721F0-C097-4B9E-AB40-CC7482EBD180}"/>
              </a:ext>
            </a:extLst>
          </p:cNvPr>
          <p:cNvSpPr>
            <a:spLocks noChangeAspect="1"/>
          </p:cNvSpPr>
          <p:nvPr userDrawn="1"/>
        </p:nvSpPr>
        <p:spPr>
          <a:xfrm flipH="1" flipV="1">
            <a:off x="10693772" y="6304924"/>
            <a:ext cx="144000" cy="144000"/>
          </a:xfrm>
          <a:prstGeom prst="ellipse">
            <a:avLst/>
          </a:prstGeom>
          <a:noFill/>
          <a:ln>
            <a:solidFill>
              <a:schemeClr val="bg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9A721D87-CA13-401A-88D8-19351149D2E0}"/>
              </a:ext>
            </a:extLst>
          </p:cNvPr>
          <p:cNvSpPr>
            <a:spLocks noChangeAspect="1"/>
          </p:cNvSpPr>
          <p:nvPr userDrawn="1"/>
        </p:nvSpPr>
        <p:spPr>
          <a:xfrm flipH="1" flipV="1">
            <a:off x="8611964" y="346946"/>
            <a:ext cx="144000" cy="144000"/>
          </a:xfrm>
          <a:prstGeom prst="ellipse">
            <a:avLst/>
          </a:prstGeom>
          <a:noFill/>
          <a:ln>
            <a:solidFill>
              <a:schemeClr val="bg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51" name="이등변 삼각형 50">
            <a:extLst>
              <a:ext uri="{FF2B5EF4-FFF2-40B4-BE49-F238E27FC236}">
                <a16:creationId xmlns:a16="http://schemas.microsoft.com/office/drawing/2014/main" id="{A53F3314-F2EC-41D9-9EFA-BD9557056674}"/>
              </a:ext>
            </a:extLst>
          </p:cNvPr>
          <p:cNvSpPr/>
          <p:nvPr userDrawn="1"/>
        </p:nvSpPr>
        <p:spPr>
          <a:xfrm rot="5400000" flipH="1" flipV="1">
            <a:off x="11477143" y="5561507"/>
            <a:ext cx="212852" cy="183493"/>
          </a:xfrm>
          <a:prstGeom prst="triangle">
            <a:avLst/>
          </a:prstGeom>
          <a:noFill/>
          <a:ln>
            <a:solidFill>
              <a:schemeClr val="bg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55" name="이등변 삼각형 54">
            <a:extLst>
              <a:ext uri="{FF2B5EF4-FFF2-40B4-BE49-F238E27FC236}">
                <a16:creationId xmlns:a16="http://schemas.microsoft.com/office/drawing/2014/main" id="{C13781EC-7F76-4F23-AF5B-D50C44BF0488}"/>
              </a:ext>
            </a:extLst>
          </p:cNvPr>
          <p:cNvSpPr/>
          <p:nvPr userDrawn="1"/>
        </p:nvSpPr>
        <p:spPr>
          <a:xfrm rot="5400000" flipH="1" flipV="1">
            <a:off x="1202866" y="2076109"/>
            <a:ext cx="212852" cy="183493"/>
          </a:xfrm>
          <a:prstGeom prst="triangle">
            <a:avLst/>
          </a:prstGeom>
          <a:noFill/>
          <a:ln>
            <a:solidFill>
              <a:schemeClr val="bg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57" name="이등변 삼각형 56">
            <a:extLst>
              <a:ext uri="{FF2B5EF4-FFF2-40B4-BE49-F238E27FC236}">
                <a16:creationId xmlns:a16="http://schemas.microsoft.com/office/drawing/2014/main" id="{5F3EC5B6-8C02-4AC9-8383-C19B22A63F72}"/>
              </a:ext>
            </a:extLst>
          </p:cNvPr>
          <p:cNvSpPr/>
          <p:nvPr userDrawn="1"/>
        </p:nvSpPr>
        <p:spPr>
          <a:xfrm rot="5400000" flipH="1" flipV="1">
            <a:off x="3458404" y="300617"/>
            <a:ext cx="212852" cy="183493"/>
          </a:xfrm>
          <a:prstGeom prst="triangle">
            <a:avLst/>
          </a:prstGeom>
          <a:noFill/>
          <a:ln>
            <a:solidFill>
              <a:schemeClr val="bg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pic>
        <p:nvPicPr>
          <p:cNvPr id="25" name="Graphic 3">
            <a:hlinkClick r:id="rId4"/>
            <a:extLst>
              <a:ext uri="{FF2B5EF4-FFF2-40B4-BE49-F238E27FC236}">
                <a16:creationId xmlns:a16="http://schemas.microsoft.com/office/drawing/2014/main" id="{B92B27C6-5F3D-47E4-BFB6-3D334D98D1D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27" name="TextBox 26">
            <a:hlinkClick r:id="rId7"/>
            <a:extLst>
              <a:ext uri="{FF2B5EF4-FFF2-40B4-BE49-F238E27FC236}">
                <a16:creationId xmlns:a16="http://schemas.microsoft.com/office/drawing/2014/main" id="{FD4C1F79-77F7-4C1C-84A2-3053FC1EC9A8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8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0963E7AD-D9AE-42E4-A466-678FBE093579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02018"/>
            <a:ext cx="4305300" cy="1855982"/>
          </a:xfrm>
          <a:prstGeom prst="rect">
            <a:avLst/>
          </a:prstGeom>
          <a:effectLst>
            <a:outerShdw blurRad="127000" sx="101000" sy="101000" algn="ctr" rotWithShape="0">
              <a:prstClr val="black"/>
            </a:outerShdw>
          </a:effectLst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0B082FEF-B12E-4225-815E-51E6816C6C85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7561089" y="0"/>
            <a:ext cx="4630911" cy="1833883"/>
          </a:xfrm>
          <a:prstGeom prst="rect">
            <a:avLst/>
          </a:prstGeom>
          <a:effectLst>
            <a:outerShdw blurRad="127000" sx="101000" sy="101000" algn="ctr" rotWithShape="0">
              <a:prstClr val="black"/>
            </a:outerShdw>
          </a:effectLst>
        </p:spPr>
      </p:pic>
      <p:sp>
        <p:nvSpPr>
          <p:cNvPr id="48" name="타원 47">
            <a:extLst>
              <a:ext uri="{FF2B5EF4-FFF2-40B4-BE49-F238E27FC236}">
                <a16:creationId xmlns:a16="http://schemas.microsoft.com/office/drawing/2014/main" id="{6129C3C6-BDB5-4E0A-9CF8-A84B4190B492}"/>
              </a:ext>
            </a:extLst>
          </p:cNvPr>
          <p:cNvSpPr/>
          <p:nvPr userDrawn="1"/>
        </p:nvSpPr>
        <p:spPr>
          <a:xfrm flipH="1" flipV="1">
            <a:off x="10594476" y="541995"/>
            <a:ext cx="248648" cy="248648"/>
          </a:xfrm>
          <a:prstGeom prst="ellipse">
            <a:avLst/>
          </a:prstGeom>
          <a:noFill/>
          <a:ln>
            <a:solidFill>
              <a:schemeClr val="bg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52" name="이등변 삼각형 51">
            <a:extLst>
              <a:ext uri="{FF2B5EF4-FFF2-40B4-BE49-F238E27FC236}">
                <a16:creationId xmlns:a16="http://schemas.microsoft.com/office/drawing/2014/main" id="{D9BF9F88-F3B4-4ADC-95C9-7A7E4BC1E968}"/>
              </a:ext>
            </a:extLst>
          </p:cNvPr>
          <p:cNvSpPr/>
          <p:nvPr userDrawn="1"/>
        </p:nvSpPr>
        <p:spPr>
          <a:xfrm rot="5400000" flipH="1" flipV="1">
            <a:off x="8669285" y="87605"/>
            <a:ext cx="212852" cy="183493"/>
          </a:xfrm>
          <a:prstGeom prst="triangle">
            <a:avLst/>
          </a:prstGeom>
          <a:noFill/>
          <a:ln>
            <a:solidFill>
              <a:schemeClr val="bg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3AD12DCD-B257-470A-81AC-9FE33AE2D677}"/>
              </a:ext>
            </a:extLst>
          </p:cNvPr>
          <p:cNvSpPr/>
          <p:nvPr userDrawn="1"/>
        </p:nvSpPr>
        <p:spPr>
          <a:xfrm flipH="1" flipV="1">
            <a:off x="3017090" y="6223000"/>
            <a:ext cx="148885" cy="148885"/>
          </a:xfrm>
          <a:prstGeom prst="ellipse">
            <a:avLst/>
          </a:prstGeom>
          <a:noFill/>
          <a:ln>
            <a:solidFill>
              <a:schemeClr val="bg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54" name="이등변 삼각형 53">
            <a:extLst>
              <a:ext uri="{FF2B5EF4-FFF2-40B4-BE49-F238E27FC236}">
                <a16:creationId xmlns:a16="http://schemas.microsoft.com/office/drawing/2014/main" id="{5A7850AC-E6A5-47C1-9FE1-98B020186403}"/>
              </a:ext>
            </a:extLst>
          </p:cNvPr>
          <p:cNvSpPr/>
          <p:nvPr userDrawn="1"/>
        </p:nvSpPr>
        <p:spPr>
          <a:xfrm rot="5400000" flipH="1" flipV="1">
            <a:off x="2573285" y="4824990"/>
            <a:ext cx="212852" cy="183493"/>
          </a:xfrm>
          <a:prstGeom prst="triangle">
            <a:avLst/>
          </a:prstGeom>
          <a:noFill/>
          <a:ln>
            <a:solidFill>
              <a:schemeClr val="bg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257920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35208D72-A51F-4D95-B386-DFC0A8A7F6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82E15559-3EA1-4843-B512-46648A630211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37084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TMON custom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0FBAF6F6-EEB2-461E-A6C2-6D1A97A5A6E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116D5360-5372-4CE1-B80E-A7CF2123BBF7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72780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PTM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3">
            <a:extLst>
              <a:ext uri="{FF2B5EF4-FFF2-40B4-BE49-F238E27FC236}">
                <a16:creationId xmlns:a16="http://schemas.microsoft.com/office/drawing/2014/main" id="{B157B5C4-6DF2-420C-BA17-AB8CD3B9E92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493000" y="4997153"/>
            <a:ext cx="4699000" cy="1860847"/>
          </a:xfrm>
          <a:prstGeom prst="rect">
            <a:avLst/>
          </a:prstGeom>
          <a:effectLst>
            <a:outerShdw blurRad="127000" sx="101000" sy="101000" algn="ctr" rotWithShape="0">
              <a:prstClr val="black"/>
            </a:outerShdw>
          </a:effectLst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31FEB1FA-DBFB-4DA6-B1E9-E7346899332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84662"/>
            <a:ext cx="4699000" cy="1373337"/>
          </a:xfrm>
          <a:prstGeom prst="rect">
            <a:avLst/>
          </a:prstGeom>
          <a:effectLst>
            <a:outerShdw blurRad="127000" sx="101000" sy="101000" algn="ctr" rotWithShape="0">
              <a:prstClr val="black"/>
            </a:outerShdw>
          </a:effectLst>
        </p:spPr>
      </p:pic>
      <p:pic>
        <p:nvPicPr>
          <p:cNvPr id="38" name="그래픽 37">
            <a:extLst>
              <a:ext uri="{FF2B5EF4-FFF2-40B4-BE49-F238E27FC236}">
                <a16:creationId xmlns:a16="http://schemas.microsoft.com/office/drawing/2014/main" id="{DD41BA44-C7E4-451C-B849-223FAFEDC69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405765" y="3523853"/>
            <a:ext cx="4045948" cy="4045948"/>
          </a:xfrm>
          <a:prstGeom prst="rect">
            <a:avLst/>
          </a:prstGeom>
        </p:spPr>
      </p:pic>
      <p:pic>
        <p:nvPicPr>
          <p:cNvPr id="39" name="그래픽 38">
            <a:extLst>
              <a:ext uri="{FF2B5EF4-FFF2-40B4-BE49-F238E27FC236}">
                <a16:creationId xmlns:a16="http://schemas.microsoft.com/office/drawing/2014/main" id="{1435C978-230B-47D5-9A71-A797FDD6FE2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40447" b="1"/>
          <a:stretch/>
        </p:blipFill>
        <p:spPr>
          <a:xfrm flipV="1">
            <a:off x="6367808" y="4448508"/>
            <a:ext cx="4045948" cy="2409492"/>
          </a:xfrm>
          <a:prstGeom prst="rect">
            <a:avLst/>
          </a:prstGeom>
        </p:spPr>
      </p:pic>
      <p:sp>
        <p:nvSpPr>
          <p:cNvPr id="43" name="타원 42">
            <a:extLst>
              <a:ext uri="{FF2B5EF4-FFF2-40B4-BE49-F238E27FC236}">
                <a16:creationId xmlns:a16="http://schemas.microsoft.com/office/drawing/2014/main" id="{EB754E81-D1B1-4F8B-8225-FDD3CF9470D0}"/>
              </a:ext>
            </a:extLst>
          </p:cNvPr>
          <p:cNvSpPr/>
          <p:nvPr userDrawn="1"/>
        </p:nvSpPr>
        <p:spPr>
          <a:xfrm flipV="1">
            <a:off x="400889" y="357437"/>
            <a:ext cx="714874" cy="714874"/>
          </a:xfrm>
          <a:prstGeom prst="ellipse">
            <a:avLst/>
          </a:prstGeom>
          <a:noFill/>
          <a:ln>
            <a:solidFill>
              <a:schemeClr val="bg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34BD7C7E-DBFF-45E9-885D-0962899D68AE}"/>
              </a:ext>
            </a:extLst>
          </p:cNvPr>
          <p:cNvSpPr/>
          <p:nvPr userDrawn="1"/>
        </p:nvSpPr>
        <p:spPr>
          <a:xfrm flipV="1">
            <a:off x="11433674" y="357437"/>
            <a:ext cx="248648" cy="248648"/>
          </a:xfrm>
          <a:prstGeom prst="ellipse">
            <a:avLst/>
          </a:prstGeom>
          <a:noFill/>
          <a:ln>
            <a:solidFill>
              <a:schemeClr val="bg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DE78DB78-5258-43EB-8A50-6AC1F59F693E}"/>
              </a:ext>
            </a:extLst>
          </p:cNvPr>
          <p:cNvSpPr>
            <a:spLocks noChangeAspect="1"/>
          </p:cNvSpPr>
          <p:nvPr userDrawn="1"/>
        </p:nvSpPr>
        <p:spPr>
          <a:xfrm flipV="1">
            <a:off x="11046951" y="4518562"/>
            <a:ext cx="180000" cy="180000"/>
          </a:xfrm>
          <a:prstGeom prst="ellipse">
            <a:avLst/>
          </a:prstGeom>
          <a:noFill/>
          <a:ln>
            <a:solidFill>
              <a:schemeClr val="bg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6129C3C6-BDB5-4E0A-9CF8-A84B4190B492}"/>
              </a:ext>
            </a:extLst>
          </p:cNvPr>
          <p:cNvSpPr/>
          <p:nvPr userDrawn="1"/>
        </p:nvSpPr>
        <p:spPr>
          <a:xfrm flipV="1">
            <a:off x="1240087" y="2269195"/>
            <a:ext cx="248648" cy="248648"/>
          </a:xfrm>
          <a:prstGeom prst="ellipse">
            <a:avLst/>
          </a:prstGeom>
          <a:noFill/>
          <a:ln>
            <a:solidFill>
              <a:schemeClr val="bg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9A721D87-CA13-401A-88D8-19351149D2E0}"/>
              </a:ext>
            </a:extLst>
          </p:cNvPr>
          <p:cNvSpPr>
            <a:spLocks noChangeAspect="1"/>
          </p:cNvSpPr>
          <p:nvPr userDrawn="1"/>
        </p:nvSpPr>
        <p:spPr>
          <a:xfrm flipV="1">
            <a:off x="3327247" y="346946"/>
            <a:ext cx="144000" cy="144000"/>
          </a:xfrm>
          <a:prstGeom prst="ellipse">
            <a:avLst/>
          </a:prstGeom>
          <a:noFill/>
          <a:ln>
            <a:solidFill>
              <a:schemeClr val="bg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52" name="이등변 삼각형 51">
            <a:extLst>
              <a:ext uri="{FF2B5EF4-FFF2-40B4-BE49-F238E27FC236}">
                <a16:creationId xmlns:a16="http://schemas.microsoft.com/office/drawing/2014/main" id="{D9BF9F88-F3B4-4ADC-95C9-7A7E4BC1E968}"/>
              </a:ext>
            </a:extLst>
          </p:cNvPr>
          <p:cNvSpPr/>
          <p:nvPr userDrawn="1"/>
        </p:nvSpPr>
        <p:spPr>
          <a:xfrm rot="16200000" flipV="1">
            <a:off x="3201074" y="1814805"/>
            <a:ext cx="212852" cy="183493"/>
          </a:xfrm>
          <a:prstGeom prst="triangle">
            <a:avLst/>
          </a:prstGeom>
          <a:noFill/>
          <a:ln>
            <a:solidFill>
              <a:schemeClr val="bg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54" name="이등변 삼각형 53">
            <a:extLst>
              <a:ext uri="{FF2B5EF4-FFF2-40B4-BE49-F238E27FC236}">
                <a16:creationId xmlns:a16="http://schemas.microsoft.com/office/drawing/2014/main" id="{5A7850AC-E6A5-47C1-9FE1-98B020186403}"/>
              </a:ext>
            </a:extLst>
          </p:cNvPr>
          <p:cNvSpPr/>
          <p:nvPr userDrawn="1"/>
        </p:nvSpPr>
        <p:spPr>
          <a:xfrm rot="16200000" flipV="1">
            <a:off x="9297074" y="4824990"/>
            <a:ext cx="212852" cy="183493"/>
          </a:xfrm>
          <a:prstGeom prst="triangle">
            <a:avLst/>
          </a:prstGeom>
          <a:noFill/>
          <a:ln>
            <a:solidFill>
              <a:schemeClr val="bg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55" name="이등변 삼각형 54">
            <a:extLst>
              <a:ext uri="{FF2B5EF4-FFF2-40B4-BE49-F238E27FC236}">
                <a16:creationId xmlns:a16="http://schemas.microsoft.com/office/drawing/2014/main" id="{C13781EC-7F76-4F23-AF5B-D50C44BF0488}"/>
              </a:ext>
            </a:extLst>
          </p:cNvPr>
          <p:cNvSpPr/>
          <p:nvPr userDrawn="1"/>
        </p:nvSpPr>
        <p:spPr>
          <a:xfrm rot="16200000" flipV="1">
            <a:off x="10667493" y="2076109"/>
            <a:ext cx="212852" cy="183493"/>
          </a:xfrm>
          <a:prstGeom prst="triangle">
            <a:avLst/>
          </a:prstGeom>
          <a:noFill/>
          <a:ln>
            <a:solidFill>
              <a:schemeClr val="bg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57" name="이등변 삼각형 56">
            <a:extLst>
              <a:ext uri="{FF2B5EF4-FFF2-40B4-BE49-F238E27FC236}">
                <a16:creationId xmlns:a16="http://schemas.microsoft.com/office/drawing/2014/main" id="{5F3EC5B6-8C02-4AC9-8383-C19B22A63F72}"/>
              </a:ext>
            </a:extLst>
          </p:cNvPr>
          <p:cNvSpPr/>
          <p:nvPr userDrawn="1"/>
        </p:nvSpPr>
        <p:spPr>
          <a:xfrm rot="16200000" flipV="1">
            <a:off x="8411955" y="300617"/>
            <a:ext cx="212852" cy="183493"/>
          </a:xfrm>
          <a:prstGeom prst="triangle">
            <a:avLst/>
          </a:prstGeom>
          <a:noFill/>
          <a:ln>
            <a:solidFill>
              <a:schemeClr val="bg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pic>
        <p:nvPicPr>
          <p:cNvPr id="25" name="Graphic 3">
            <a:hlinkClick r:id="rId6"/>
            <a:extLst>
              <a:ext uri="{FF2B5EF4-FFF2-40B4-BE49-F238E27FC236}">
                <a16:creationId xmlns:a16="http://schemas.microsoft.com/office/drawing/2014/main" id="{B92B27C6-5F3D-47E4-BFB6-3D334D98D1D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27" name="TextBox 26">
            <a:hlinkClick r:id="rId9"/>
            <a:extLst>
              <a:ext uri="{FF2B5EF4-FFF2-40B4-BE49-F238E27FC236}">
                <a16:creationId xmlns:a16="http://schemas.microsoft.com/office/drawing/2014/main" id="{FD4C1F79-77F7-4C1C-84A2-3053FC1EC9A8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10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B044A23C-E4F4-4561-8F6F-65E6CE1F2CC2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" y="5675908"/>
            <a:ext cx="3582987" cy="1182092"/>
          </a:xfrm>
          <a:prstGeom prst="rect">
            <a:avLst/>
          </a:prstGeom>
          <a:effectLst>
            <a:outerShdw blurRad="127000" sx="101000" sy="101000" algn="ctr" rotWithShape="0">
              <a:prstClr val="black"/>
            </a:outerShdw>
          </a:effectLst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E3687F8A-18CC-4E23-AD45-5045A6BA3AC7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234561" y="5026124"/>
            <a:ext cx="3957439" cy="1831876"/>
          </a:xfrm>
          <a:prstGeom prst="rect">
            <a:avLst/>
          </a:prstGeom>
          <a:effectLst>
            <a:outerShdw blurRad="127000" sx="101000" sy="101000" algn="ctr" rotWithShape="0">
              <a:prstClr val="black"/>
            </a:outerShdw>
          </a:effectLst>
        </p:spPr>
      </p:pic>
      <p:sp>
        <p:nvSpPr>
          <p:cNvPr id="45" name="타원 44">
            <a:extLst>
              <a:ext uri="{FF2B5EF4-FFF2-40B4-BE49-F238E27FC236}">
                <a16:creationId xmlns:a16="http://schemas.microsoft.com/office/drawing/2014/main" id="{3AD12DCD-B257-470A-81AC-9FE33AE2D677}"/>
              </a:ext>
            </a:extLst>
          </p:cNvPr>
          <p:cNvSpPr/>
          <p:nvPr userDrawn="1"/>
        </p:nvSpPr>
        <p:spPr>
          <a:xfrm flipV="1">
            <a:off x="8917236" y="6515100"/>
            <a:ext cx="148885" cy="148885"/>
          </a:xfrm>
          <a:prstGeom prst="ellipse">
            <a:avLst/>
          </a:prstGeom>
          <a:noFill/>
          <a:ln>
            <a:solidFill>
              <a:schemeClr val="bg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73F721F0-C097-4B9E-AB40-CC7482EBD180}"/>
              </a:ext>
            </a:extLst>
          </p:cNvPr>
          <p:cNvSpPr>
            <a:spLocks noChangeAspect="1"/>
          </p:cNvSpPr>
          <p:nvPr userDrawn="1"/>
        </p:nvSpPr>
        <p:spPr>
          <a:xfrm flipV="1">
            <a:off x="1245439" y="6304924"/>
            <a:ext cx="144000" cy="144000"/>
          </a:xfrm>
          <a:prstGeom prst="ellipse">
            <a:avLst/>
          </a:prstGeom>
          <a:noFill/>
          <a:ln>
            <a:solidFill>
              <a:schemeClr val="bg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51" name="이등변 삼각형 50">
            <a:extLst>
              <a:ext uri="{FF2B5EF4-FFF2-40B4-BE49-F238E27FC236}">
                <a16:creationId xmlns:a16="http://schemas.microsoft.com/office/drawing/2014/main" id="{A53F3314-F2EC-41D9-9EFA-BD9557056674}"/>
              </a:ext>
            </a:extLst>
          </p:cNvPr>
          <p:cNvSpPr/>
          <p:nvPr userDrawn="1"/>
        </p:nvSpPr>
        <p:spPr>
          <a:xfrm rot="16200000" flipV="1">
            <a:off x="393216" y="6082207"/>
            <a:ext cx="212852" cy="183493"/>
          </a:xfrm>
          <a:prstGeom prst="triangle">
            <a:avLst/>
          </a:prstGeom>
          <a:noFill/>
          <a:ln>
            <a:solidFill>
              <a:schemeClr val="bg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418326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PTM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그래픽 38">
            <a:extLst>
              <a:ext uri="{FF2B5EF4-FFF2-40B4-BE49-F238E27FC236}">
                <a16:creationId xmlns:a16="http://schemas.microsoft.com/office/drawing/2014/main" id="{1435C978-230B-47D5-9A71-A797FDD6FE2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0447" b="1"/>
          <a:stretch/>
        </p:blipFill>
        <p:spPr>
          <a:xfrm flipH="1">
            <a:off x="1669455" y="0"/>
            <a:ext cx="4045948" cy="2409492"/>
          </a:xfrm>
          <a:prstGeom prst="rect">
            <a:avLst/>
          </a:prstGeom>
        </p:spPr>
      </p:pic>
      <p:pic>
        <p:nvPicPr>
          <p:cNvPr id="38" name="그래픽 37">
            <a:extLst>
              <a:ext uri="{FF2B5EF4-FFF2-40B4-BE49-F238E27FC236}">
                <a16:creationId xmlns:a16="http://schemas.microsoft.com/office/drawing/2014/main" id="{DD41BA44-C7E4-451C-B849-223FAFEDC69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7278937" y="2880627"/>
            <a:ext cx="4045948" cy="4045948"/>
          </a:xfrm>
          <a:prstGeom prst="rect">
            <a:avLst/>
          </a:prstGeom>
        </p:spPr>
      </p:pic>
      <p:sp>
        <p:nvSpPr>
          <p:cNvPr id="44" name="타원 43">
            <a:extLst>
              <a:ext uri="{FF2B5EF4-FFF2-40B4-BE49-F238E27FC236}">
                <a16:creationId xmlns:a16="http://schemas.microsoft.com/office/drawing/2014/main" id="{34BD7C7E-DBFF-45E9-885D-0962899D68AE}"/>
              </a:ext>
            </a:extLst>
          </p:cNvPr>
          <p:cNvSpPr/>
          <p:nvPr userDrawn="1"/>
        </p:nvSpPr>
        <p:spPr>
          <a:xfrm flipH="1">
            <a:off x="400889" y="6251915"/>
            <a:ext cx="248648" cy="248648"/>
          </a:xfrm>
          <a:prstGeom prst="ellipse">
            <a:avLst/>
          </a:prstGeom>
          <a:noFill/>
          <a:ln>
            <a:solidFill>
              <a:schemeClr val="bg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3AD12DCD-B257-470A-81AC-9FE33AE2D677}"/>
              </a:ext>
            </a:extLst>
          </p:cNvPr>
          <p:cNvSpPr/>
          <p:nvPr userDrawn="1"/>
        </p:nvSpPr>
        <p:spPr>
          <a:xfrm flipH="1">
            <a:off x="3017090" y="486115"/>
            <a:ext cx="148885" cy="148885"/>
          </a:xfrm>
          <a:prstGeom prst="ellipse">
            <a:avLst/>
          </a:prstGeom>
          <a:noFill/>
          <a:ln>
            <a:solidFill>
              <a:schemeClr val="bg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DE78DB78-5258-43EB-8A50-6AC1F59F693E}"/>
              </a:ext>
            </a:extLst>
          </p:cNvPr>
          <p:cNvSpPr>
            <a:spLocks noChangeAspect="1"/>
          </p:cNvSpPr>
          <p:nvPr userDrawn="1"/>
        </p:nvSpPr>
        <p:spPr>
          <a:xfrm flipH="1">
            <a:off x="856260" y="2159438"/>
            <a:ext cx="180000" cy="180000"/>
          </a:xfrm>
          <a:prstGeom prst="ellipse">
            <a:avLst/>
          </a:prstGeom>
          <a:noFill/>
          <a:ln>
            <a:solidFill>
              <a:schemeClr val="bg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73F721F0-C097-4B9E-AB40-CC7482EBD180}"/>
              </a:ext>
            </a:extLst>
          </p:cNvPr>
          <p:cNvSpPr>
            <a:spLocks noChangeAspect="1"/>
          </p:cNvSpPr>
          <p:nvPr userDrawn="1"/>
        </p:nvSpPr>
        <p:spPr>
          <a:xfrm flipH="1">
            <a:off x="10693772" y="409076"/>
            <a:ext cx="144000" cy="144000"/>
          </a:xfrm>
          <a:prstGeom prst="ellipse">
            <a:avLst/>
          </a:prstGeom>
          <a:noFill/>
          <a:ln>
            <a:solidFill>
              <a:schemeClr val="bg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51" name="이등변 삼각형 50">
            <a:extLst>
              <a:ext uri="{FF2B5EF4-FFF2-40B4-BE49-F238E27FC236}">
                <a16:creationId xmlns:a16="http://schemas.microsoft.com/office/drawing/2014/main" id="{A53F3314-F2EC-41D9-9EFA-BD9557056674}"/>
              </a:ext>
            </a:extLst>
          </p:cNvPr>
          <p:cNvSpPr/>
          <p:nvPr userDrawn="1"/>
        </p:nvSpPr>
        <p:spPr>
          <a:xfrm rot="16200000" flipH="1">
            <a:off x="11477143" y="1113000"/>
            <a:ext cx="212852" cy="183493"/>
          </a:xfrm>
          <a:prstGeom prst="triangle">
            <a:avLst/>
          </a:prstGeom>
          <a:noFill/>
          <a:ln>
            <a:solidFill>
              <a:schemeClr val="bg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54" name="이등변 삼각형 53">
            <a:extLst>
              <a:ext uri="{FF2B5EF4-FFF2-40B4-BE49-F238E27FC236}">
                <a16:creationId xmlns:a16="http://schemas.microsoft.com/office/drawing/2014/main" id="{5A7850AC-E6A5-47C1-9FE1-98B020186403}"/>
              </a:ext>
            </a:extLst>
          </p:cNvPr>
          <p:cNvSpPr/>
          <p:nvPr userDrawn="1"/>
        </p:nvSpPr>
        <p:spPr>
          <a:xfrm rot="16200000" flipH="1">
            <a:off x="2573285" y="1849517"/>
            <a:ext cx="212852" cy="183493"/>
          </a:xfrm>
          <a:prstGeom prst="triangle">
            <a:avLst/>
          </a:prstGeom>
          <a:noFill/>
          <a:ln>
            <a:solidFill>
              <a:schemeClr val="bg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55" name="이등변 삼각형 54">
            <a:extLst>
              <a:ext uri="{FF2B5EF4-FFF2-40B4-BE49-F238E27FC236}">
                <a16:creationId xmlns:a16="http://schemas.microsoft.com/office/drawing/2014/main" id="{C13781EC-7F76-4F23-AF5B-D50C44BF0488}"/>
              </a:ext>
            </a:extLst>
          </p:cNvPr>
          <p:cNvSpPr/>
          <p:nvPr userDrawn="1"/>
        </p:nvSpPr>
        <p:spPr>
          <a:xfrm rot="16200000" flipH="1">
            <a:off x="1202866" y="4598398"/>
            <a:ext cx="212852" cy="183493"/>
          </a:xfrm>
          <a:prstGeom prst="triangle">
            <a:avLst/>
          </a:prstGeom>
          <a:noFill/>
          <a:ln>
            <a:solidFill>
              <a:schemeClr val="bg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57" name="이등변 삼각형 56">
            <a:extLst>
              <a:ext uri="{FF2B5EF4-FFF2-40B4-BE49-F238E27FC236}">
                <a16:creationId xmlns:a16="http://schemas.microsoft.com/office/drawing/2014/main" id="{5F3EC5B6-8C02-4AC9-8383-C19B22A63F72}"/>
              </a:ext>
            </a:extLst>
          </p:cNvPr>
          <p:cNvSpPr/>
          <p:nvPr userDrawn="1"/>
        </p:nvSpPr>
        <p:spPr>
          <a:xfrm rot="16200000" flipH="1">
            <a:off x="3458404" y="6373890"/>
            <a:ext cx="212852" cy="183493"/>
          </a:xfrm>
          <a:prstGeom prst="triangle">
            <a:avLst/>
          </a:prstGeom>
          <a:noFill/>
          <a:ln>
            <a:solidFill>
              <a:schemeClr val="bg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pic>
        <p:nvPicPr>
          <p:cNvPr id="25" name="Graphic 3">
            <a:hlinkClick r:id="rId4"/>
            <a:extLst>
              <a:ext uri="{FF2B5EF4-FFF2-40B4-BE49-F238E27FC236}">
                <a16:creationId xmlns:a16="http://schemas.microsoft.com/office/drawing/2014/main" id="{B92B27C6-5F3D-47E4-BFB6-3D334D98D1D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27" name="TextBox 26">
            <a:hlinkClick r:id="rId7"/>
            <a:extLst>
              <a:ext uri="{FF2B5EF4-FFF2-40B4-BE49-F238E27FC236}">
                <a16:creationId xmlns:a16="http://schemas.microsoft.com/office/drawing/2014/main" id="{FD4C1F79-77F7-4C1C-84A2-3053FC1EC9A8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8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A03D99E6-3F81-4549-95B3-7A8764C5BCCD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183510" y="5084513"/>
            <a:ext cx="6008490" cy="1773487"/>
          </a:xfrm>
          <a:prstGeom prst="rect">
            <a:avLst/>
          </a:prstGeom>
          <a:effectLst>
            <a:outerShdw blurRad="127000" sx="101000" sy="101000" algn="ctr" rotWithShape="0">
              <a:prstClr val="black"/>
            </a:outerShdw>
          </a:effectLst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590AB646-0DB9-42B7-817E-254B91ECDE2B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0" y="0"/>
            <a:ext cx="5586018" cy="2408090"/>
          </a:xfrm>
          <a:prstGeom prst="rect">
            <a:avLst/>
          </a:prstGeom>
          <a:effectLst>
            <a:outerShdw blurRad="127000" sx="101000" sy="101000" algn="ctr" rotWithShape="0">
              <a:prstClr val="black"/>
            </a:outerShdw>
          </a:effectLst>
        </p:spPr>
      </p:pic>
      <p:sp>
        <p:nvSpPr>
          <p:cNvPr id="48" name="타원 47">
            <a:extLst>
              <a:ext uri="{FF2B5EF4-FFF2-40B4-BE49-F238E27FC236}">
                <a16:creationId xmlns:a16="http://schemas.microsoft.com/office/drawing/2014/main" id="{6129C3C6-BDB5-4E0A-9CF8-A84B4190B492}"/>
              </a:ext>
            </a:extLst>
          </p:cNvPr>
          <p:cNvSpPr/>
          <p:nvPr userDrawn="1"/>
        </p:nvSpPr>
        <p:spPr>
          <a:xfrm flipH="1">
            <a:off x="10594476" y="5724457"/>
            <a:ext cx="248648" cy="248648"/>
          </a:xfrm>
          <a:prstGeom prst="ellipse">
            <a:avLst/>
          </a:prstGeom>
          <a:noFill/>
          <a:ln>
            <a:solidFill>
              <a:schemeClr val="bg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9A721D87-CA13-401A-88D8-19351149D2E0}"/>
              </a:ext>
            </a:extLst>
          </p:cNvPr>
          <p:cNvSpPr>
            <a:spLocks noChangeAspect="1"/>
          </p:cNvSpPr>
          <p:nvPr userDrawn="1"/>
        </p:nvSpPr>
        <p:spPr>
          <a:xfrm flipH="1">
            <a:off x="6770464" y="6570254"/>
            <a:ext cx="144000" cy="144000"/>
          </a:xfrm>
          <a:prstGeom prst="ellipse">
            <a:avLst/>
          </a:prstGeom>
          <a:noFill/>
          <a:ln>
            <a:solidFill>
              <a:schemeClr val="bg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52" name="이등변 삼각형 51">
            <a:extLst>
              <a:ext uri="{FF2B5EF4-FFF2-40B4-BE49-F238E27FC236}">
                <a16:creationId xmlns:a16="http://schemas.microsoft.com/office/drawing/2014/main" id="{D9BF9F88-F3B4-4ADC-95C9-7A7E4BC1E968}"/>
              </a:ext>
            </a:extLst>
          </p:cNvPr>
          <p:cNvSpPr/>
          <p:nvPr userDrawn="1"/>
        </p:nvSpPr>
        <p:spPr>
          <a:xfrm rot="16200000" flipH="1">
            <a:off x="7196085" y="6167802"/>
            <a:ext cx="212852" cy="183493"/>
          </a:xfrm>
          <a:prstGeom prst="triangle">
            <a:avLst/>
          </a:prstGeom>
          <a:noFill/>
          <a:ln>
            <a:solidFill>
              <a:schemeClr val="bg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922260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그래픽 26">
            <a:extLst>
              <a:ext uri="{FF2B5EF4-FFF2-40B4-BE49-F238E27FC236}">
                <a16:creationId xmlns:a16="http://schemas.microsoft.com/office/drawing/2014/main" id="{BACD81CE-83AC-4775-A0F6-9C728B96FA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b="37621"/>
          <a:stretch/>
        </p:blipFill>
        <p:spPr>
          <a:xfrm flipV="1">
            <a:off x="560325" y="-1"/>
            <a:ext cx="2687445" cy="1676400"/>
          </a:xfrm>
          <a:prstGeom prst="rect">
            <a:avLst/>
          </a:prstGeom>
        </p:spPr>
      </p:pic>
      <p:sp>
        <p:nvSpPr>
          <p:cNvPr id="40" name="타원 39">
            <a:extLst>
              <a:ext uri="{FF2B5EF4-FFF2-40B4-BE49-F238E27FC236}">
                <a16:creationId xmlns:a16="http://schemas.microsoft.com/office/drawing/2014/main" id="{B61AC310-30B8-410A-A912-C6ECFD8FE3FF}"/>
              </a:ext>
            </a:extLst>
          </p:cNvPr>
          <p:cNvSpPr>
            <a:spLocks noChangeAspect="1"/>
          </p:cNvSpPr>
          <p:nvPr userDrawn="1"/>
        </p:nvSpPr>
        <p:spPr>
          <a:xfrm>
            <a:off x="3327247" y="6367054"/>
            <a:ext cx="144000" cy="144000"/>
          </a:xfrm>
          <a:prstGeom prst="ellipse">
            <a:avLst/>
          </a:prstGeom>
          <a:noFill/>
          <a:ln>
            <a:solidFill>
              <a:schemeClr val="bg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42" name="이등변 삼각형 41">
            <a:extLst>
              <a:ext uri="{FF2B5EF4-FFF2-40B4-BE49-F238E27FC236}">
                <a16:creationId xmlns:a16="http://schemas.microsoft.com/office/drawing/2014/main" id="{9A0A6755-30BD-4FAC-A8CB-470E66BF7FB8}"/>
              </a:ext>
            </a:extLst>
          </p:cNvPr>
          <p:cNvSpPr/>
          <p:nvPr userDrawn="1"/>
        </p:nvSpPr>
        <p:spPr>
          <a:xfrm rot="5400000">
            <a:off x="1842652" y="6266666"/>
            <a:ext cx="212852" cy="183493"/>
          </a:xfrm>
          <a:prstGeom prst="triangle">
            <a:avLst/>
          </a:prstGeom>
          <a:noFill/>
          <a:ln>
            <a:solidFill>
              <a:schemeClr val="bg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pic>
        <p:nvPicPr>
          <p:cNvPr id="26" name="그래픽 25">
            <a:extLst>
              <a:ext uri="{FF2B5EF4-FFF2-40B4-BE49-F238E27FC236}">
                <a16:creationId xmlns:a16="http://schemas.microsoft.com/office/drawing/2014/main" id="{FCA6A904-8893-412E-96D7-A6EA677FE53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0447" b="1"/>
          <a:stretch/>
        </p:blipFill>
        <p:spPr>
          <a:xfrm flipV="1">
            <a:off x="7942016" y="5454575"/>
            <a:ext cx="2471739" cy="1472000"/>
          </a:xfrm>
          <a:prstGeom prst="rect">
            <a:avLst/>
          </a:prstGeom>
        </p:spPr>
      </p:pic>
      <p:sp>
        <p:nvSpPr>
          <p:cNvPr id="35" name="타원 34">
            <a:extLst>
              <a:ext uri="{FF2B5EF4-FFF2-40B4-BE49-F238E27FC236}">
                <a16:creationId xmlns:a16="http://schemas.microsoft.com/office/drawing/2014/main" id="{0EBB49CE-73C2-4831-B8D8-43C34C29B5AF}"/>
              </a:ext>
            </a:extLst>
          </p:cNvPr>
          <p:cNvSpPr/>
          <p:nvPr userDrawn="1"/>
        </p:nvSpPr>
        <p:spPr>
          <a:xfrm flipV="1">
            <a:off x="11575896" y="426012"/>
            <a:ext cx="106426" cy="106426"/>
          </a:xfrm>
          <a:prstGeom prst="ellipse">
            <a:avLst/>
          </a:prstGeom>
          <a:noFill/>
          <a:ln>
            <a:solidFill>
              <a:schemeClr val="bg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AD4DD315-01E3-4CAA-A818-2F1B24CF5322}"/>
              </a:ext>
            </a:extLst>
          </p:cNvPr>
          <p:cNvSpPr/>
          <p:nvPr userDrawn="1"/>
        </p:nvSpPr>
        <p:spPr>
          <a:xfrm flipV="1">
            <a:off x="7507536" y="6532875"/>
            <a:ext cx="148885" cy="148885"/>
          </a:xfrm>
          <a:prstGeom prst="ellipse">
            <a:avLst/>
          </a:prstGeom>
          <a:noFill/>
          <a:ln>
            <a:solidFill>
              <a:schemeClr val="bg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F8DC9C7F-5D1C-449C-A800-A03CB2CC8B79}"/>
              </a:ext>
            </a:extLst>
          </p:cNvPr>
          <p:cNvSpPr>
            <a:spLocks noChangeAspect="1"/>
          </p:cNvSpPr>
          <p:nvPr userDrawn="1"/>
        </p:nvSpPr>
        <p:spPr>
          <a:xfrm flipV="1">
            <a:off x="11046951" y="4587137"/>
            <a:ext cx="180000" cy="180000"/>
          </a:xfrm>
          <a:prstGeom prst="ellipse">
            <a:avLst/>
          </a:prstGeom>
          <a:noFill/>
          <a:ln>
            <a:solidFill>
              <a:schemeClr val="bg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F35BEEFE-F51E-4E01-9257-25F4330C7DCE}"/>
              </a:ext>
            </a:extLst>
          </p:cNvPr>
          <p:cNvSpPr>
            <a:spLocks noChangeAspect="1"/>
          </p:cNvSpPr>
          <p:nvPr userDrawn="1"/>
        </p:nvSpPr>
        <p:spPr>
          <a:xfrm flipV="1">
            <a:off x="1245439" y="6373499"/>
            <a:ext cx="144000" cy="144000"/>
          </a:xfrm>
          <a:prstGeom prst="ellipse">
            <a:avLst/>
          </a:prstGeom>
          <a:noFill/>
          <a:ln>
            <a:solidFill>
              <a:schemeClr val="bg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42788728-26A5-46E0-8C8D-1D1D53BB8336}"/>
              </a:ext>
            </a:extLst>
          </p:cNvPr>
          <p:cNvSpPr/>
          <p:nvPr userDrawn="1"/>
        </p:nvSpPr>
        <p:spPr>
          <a:xfrm flipV="1">
            <a:off x="1240087" y="2337770"/>
            <a:ext cx="149352" cy="149352"/>
          </a:xfrm>
          <a:prstGeom prst="ellipse">
            <a:avLst/>
          </a:prstGeom>
          <a:noFill/>
          <a:ln>
            <a:solidFill>
              <a:schemeClr val="bg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41" name="이등변 삼각형 40">
            <a:extLst>
              <a:ext uri="{FF2B5EF4-FFF2-40B4-BE49-F238E27FC236}">
                <a16:creationId xmlns:a16="http://schemas.microsoft.com/office/drawing/2014/main" id="{92DAD78A-DF74-4948-B34E-5A4A58E38236}"/>
              </a:ext>
            </a:extLst>
          </p:cNvPr>
          <p:cNvSpPr/>
          <p:nvPr userDrawn="1"/>
        </p:nvSpPr>
        <p:spPr>
          <a:xfrm rot="16200000" flipV="1">
            <a:off x="393216" y="5630082"/>
            <a:ext cx="212852" cy="183493"/>
          </a:xfrm>
          <a:prstGeom prst="triangle">
            <a:avLst/>
          </a:prstGeom>
          <a:noFill/>
          <a:ln>
            <a:solidFill>
              <a:schemeClr val="bg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43" name="이등변 삼각형 42">
            <a:extLst>
              <a:ext uri="{FF2B5EF4-FFF2-40B4-BE49-F238E27FC236}">
                <a16:creationId xmlns:a16="http://schemas.microsoft.com/office/drawing/2014/main" id="{9971A7BF-73BB-473C-8C01-8B9727A1F48A}"/>
              </a:ext>
            </a:extLst>
          </p:cNvPr>
          <p:cNvSpPr/>
          <p:nvPr userDrawn="1"/>
        </p:nvSpPr>
        <p:spPr>
          <a:xfrm rot="16200000" flipV="1">
            <a:off x="10944277" y="5981630"/>
            <a:ext cx="212852" cy="183493"/>
          </a:xfrm>
          <a:prstGeom prst="triangle">
            <a:avLst/>
          </a:prstGeom>
          <a:noFill/>
          <a:ln>
            <a:solidFill>
              <a:schemeClr val="bg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44" name="이등변 삼각형 43">
            <a:extLst>
              <a:ext uri="{FF2B5EF4-FFF2-40B4-BE49-F238E27FC236}">
                <a16:creationId xmlns:a16="http://schemas.microsoft.com/office/drawing/2014/main" id="{DD826452-2505-4BC0-BC5D-132AD25AED0D}"/>
              </a:ext>
            </a:extLst>
          </p:cNvPr>
          <p:cNvSpPr/>
          <p:nvPr userDrawn="1"/>
        </p:nvSpPr>
        <p:spPr>
          <a:xfrm rot="16200000" flipV="1">
            <a:off x="11616995" y="1310155"/>
            <a:ext cx="212852" cy="183493"/>
          </a:xfrm>
          <a:prstGeom prst="triangle">
            <a:avLst/>
          </a:prstGeom>
          <a:noFill/>
          <a:ln>
            <a:solidFill>
              <a:schemeClr val="bg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45" name="이등변 삼각형 44">
            <a:extLst>
              <a:ext uri="{FF2B5EF4-FFF2-40B4-BE49-F238E27FC236}">
                <a16:creationId xmlns:a16="http://schemas.microsoft.com/office/drawing/2014/main" id="{0CE849C5-B0B8-4708-AC4A-2A4051CF292C}"/>
              </a:ext>
            </a:extLst>
          </p:cNvPr>
          <p:cNvSpPr/>
          <p:nvPr userDrawn="1"/>
        </p:nvSpPr>
        <p:spPr>
          <a:xfrm rot="16200000" flipV="1">
            <a:off x="10171318" y="334265"/>
            <a:ext cx="212852" cy="183493"/>
          </a:xfrm>
          <a:prstGeom prst="triangle">
            <a:avLst/>
          </a:prstGeom>
          <a:noFill/>
          <a:ln>
            <a:solidFill>
              <a:schemeClr val="bg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pic>
        <p:nvPicPr>
          <p:cNvPr id="24" name="Graphic 3">
            <a:hlinkClick r:id="rId4"/>
            <a:extLst>
              <a:ext uri="{FF2B5EF4-FFF2-40B4-BE49-F238E27FC236}">
                <a16:creationId xmlns:a16="http://schemas.microsoft.com/office/drawing/2014/main" id="{7EA3CC94-A843-4604-A4A3-FA8664AC5F3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25" name="TextBox 24">
            <a:hlinkClick r:id="rId7"/>
            <a:extLst>
              <a:ext uri="{FF2B5EF4-FFF2-40B4-BE49-F238E27FC236}">
                <a16:creationId xmlns:a16="http://schemas.microsoft.com/office/drawing/2014/main" id="{3FF8006F-7466-4160-8AC2-852F6DAB0816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8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id="{1C688AA3-24C2-4927-82AC-9897B543DD6D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8474951" y="0"/>
            <a:ext cx="3717049" cy="1086350"/>
          </a:xfrm>
          <a:prstGeom prst="rect">
            <a:avLst/>
          </a:prstGeom>
          <a:effectLst>
            <a:outerShdw blurRad="127000" sx="101000" sy="101000" algn="ctr" rotWithShape="0">
              <a:prstClr val="black"/>
            </a:outerShdw>
          </a:effectLst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789297A0-91BF-45F9-8DA2-DA231DEE90D6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68277"/>
            <a:ext cx="3455694" cy="1489723"/>
          </a:xfrm>
          <a:prstGeom prst="rect">
            <a:avLst/>
          </a:prstGeom>
          <a:effectLst>
            <a:outerShdw blurRad="127000" sx="101000" sy="101000" algn="ctr" rotWithShape="0">
              <a:prstClr val="black"/>
            </a:outerShdw>
          </a:effectLst>
        </p:spPr>
      </p:pic>
    </p:spTree>
    <p:extLst>
      <p:ext uri="{BB962C8B-B14F-4D97-AF65-F5344CB8AC3E}">
        <p14:creationId xmlns:p14="http://schemas.microsoft.com/office/powerpoint/2010/main" val="34420877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그래픽 26">
            <a:extLst>
              <a:ext uri="{FF2B5EF4-FFF2-40B4-BE49-F238E27FC236}">
                <a16:creationId xmlns:a16="http://schemas.microsoft.com/office/drawing/2014/main" id="{BACD81CE-83AC-4775-A0F6-9C728B96FA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b="37621"/>
          <a:stretch/>
        </p:blipFill>
        <p:spPr>
          <a:xfrm flipH="1" flipV="1">
            <a:off x="8975292" y="-1"/>
            <a:ext cx="2687445" cy="1676400"/>
          </a:xfrm>
          <a:prstGeom prst="rect">
            <a:avLst/>
          </a:prstGeom>
        </p:spPr>
      </p:pic>
      <p:pic>
        <p:nvPicPr>
          <p:cNvPr id="26" name="그래픽 25">
            <a:extLst>
              <a:ext uri="{FF2B5EF4-FFF2-40B4-BE49-F238E27FC236}">
                <a16:creationId xmlns:a16="http://schemas.microsoft.com/office/drawing/2014/main" id="{FCA6A904-8893-412E-96D7-A6EA677FE53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0447" b="1"/>
          <a:stretch/>
        </p:blipFill>
        <p:spPr>
          <a:xfrm flipH="1" flipV="1">
            <a:off x="1809307" y="5454575"/>
            <a:ext cx="2471739" cy="1472000"/>
          </a:xfrm>
          <a:prstGeom prst="rect">
            <a:avLst/>
          </a:prstGeom>
        </p:spPr>
      </p:pic>
      <p:sp>
        <p:nvSpPr>
          <p:cNvPr id="36" name="타원 35">
            <a:extLst>
              <a:ext uri="{FF2B5EF4-FFF2-40B4-BE49-F238E27FC236}">
                <a16:creationId xmlns:a16="http://schemas.microsoft.com/office/drawing/2014/main" id="{AD4DD315-01E3-4CAA-A818-2F1B24CF5322}"/>
              </a:ext>
            </a:extLst>
          </p:cNvPr>
          <p:cNvSpPr/>
          <p:nvPr userDrawn="1"/>
        </p:nvSpPr>
        <p:spPr>
          <a:xfrm flipH="1" flipV="1">
            <a:off x="4566641" y="6532875"/>
            <a:ext cx="148885" cy="148885"/>
          </a:xfrm>
          <a:prstGeom prst="ellipse">
            <a:avLst/>
          </a:prstGeom>
          <a:noFill/>
          <a:ln>
            <a:solidFill>
              <a:schemeClr val="bg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F8DC9C7F-5D1C-449C-A800-A03CB2CC8B79}"/>
              </a:ext>
            </a:extLst>
          </p:cNvPr>
          <p:cNvSpPr>
            <a:spLocks noChangeAspect="1"/>
          </p:cNvSpPr>
          <p:nvPr userDrawn="1"/>
        </p:nvSpPr>
        <p:spPr>
          <a:xfrm flipH="1" flipV="1">
            <a:off x="996111" y="4587137"/>
            <a:ext cx="180000" cy="180000"/>
          </a:xfrm>
          <a:prstGeom prst="ellipse">
            <a:avLst/>
          </a:prstGeom>
          <a:noFill/>
          <a:ln>
            <a:solidFill>
              <a:schemeClr val="bg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42788728-26A5-46E0-8C8D-1D1D53BB8336}"/>
              </a:ext>
            </a:extLst>
          </p:cNvPr>
          <p:cNvSpPr/>
          <p:nvPr userDrawn="1"/>
        </p:nvSpPr>
        <p:spPr>
          <a:xfrm flipH="1" flipV="1">
            <a:off x="10833623" y="2337770"/>
            <a:ext cx="149352" cy="149352"/>
          </a:xfrm>
          <a:prstGeom prst="ellipse">
            <a:avLst/>
          </a:prstGeom>
          <a:noFill/>
          <a:ln>
            <a:solidFill>
              <a:schemeClr val="bg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43" name="이등변 삼각형 42">
            <a:extLst>
              <a:ext uri="{FF2B5EF4-FFF2-40B4-BE49-F238E27FC236}">
                <a16:creationId xmlns:a16="http://schemas.microsoft.com/office/drawing/2014/main" id="{9971A7BF-73BB-473C-8C01-8B9727A1F48A}"/>
              </a:ext>
            </a:extLst>
          </p:cNvPr>
          <p:cNvSpPr/>
          <p:nvPr userDrawn="1"/>
        </p:nvSpPr>
        <p:spPr>
          <a:xfrm rot="5400000" flipH="1" flipV="1">
            <a:off x="1065933" y="5981630"/>
            <a:ext cx="212852" cy="183493"/>
          </a:xfrm>
          <a:prstGeom prst="triangle">
            <a:avLst/>
          </a:prstGeom>
          <a:noFill/>
          <a:ln>
            <a:solidFill>
              <a:schemeClr val="bg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44" name="이등변 삼각형 43">
            <a:extLst>
              <a:ext uri="{FF2B5EF4-FFF2-40B4-BE49-F238E27FC236}">
                <a16:creationId xmlns:a16="http://schemas.microsoft.com/office/drawing/2014/main" id="{DD826452-2505-4BC0-BC5D-132AD25AED0D}"/>
              </a:ext>
            </a:extLst>
          </p:cNvPr>
          <p:cNvSpPr/>
          <p:nvPr userDrawn="1"/>
        </p:nvSpPr>
        <p:spPr>
          <a:xfrm rot="5400000" flipH="1" flipV="1">
            <a:off x="393215" y="1310155"/>
            <a:ext cx="212852" cy="183493"/>
          </a:xfrm>
          <a:prstGeom prst="triangle">
            <a:avLst/>
          </a:prstGeom>
          <a:noFill/>
          <a:ln>
            <a:solidFill>
              <a:schemeClr val="bg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pic>
        <p:nvPicPr>
          <p:cNvPr id="25" name="Graphic 3">
            <a:hlinkClick r:id="rId4"/>
            <a:extLst>
              <a:ext uri="{FF2B5EF4-FFF2-40B4-BE49-F238E27FC236}">
                <a16:creationId xmlns:a16="http://schemas.microsoft.com/office/drawing/2014/main" id="{8CF6D346-FF61-4722-8F72-93DBB112D1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34" name="TextBox 33">
            <a:hlinkClick r:id="rId7"/>
            <a:extLst>
              <a:ext uri="{FF2B5EF4-FFF2-40B4-BE49-F238E27FC236}">
                <a16:creationId xmlns:a16="http://schemas.microsoft.com/office/drawing/2014/main" id="{81F4FAE3-34CC-44EF-89DA-C4318B024459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8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id="{BA64FF15-49F9-4D0F-82A9-92B34A5200BB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0" y="0"/>
            <a:ext cx="2834249" cy="935070"/>
          </a:xfrm>
          <a:prstGeom prst="rect">
            <a:avLst/>
          </a:prstGeom>
          <a:effectLst>
            <a:outerShdw blurRad="127000" sx="101000" sy="101000" algn="ctr" rotWithShape="0">
              <a:prstClr val="black"/>
            </a:outerShdw>
          </a:effectLst>
        </p:spPr>
      </p:pic>
      <p:sp>
        <p:nvSpPr>
          <p:cNvPr id="24" name="그림 개체 틀 4">
            <a:extLst>
              <a:ext uri="{FF2B5EF4-FFF2-40B4-BE49-F238E27FC236}">
                <a16:creationId xmlns:a16="http://schemas.microsoft.com/office/drawing/2014/main" id="{6FB1FBF9-0E07-4847-85AE-3AE9401A1A4A}"/>
              </a:ext>
            </a:extLst>
          </p:cNvPr>
          <p:cNvSpPr>
            <a:spLocks noGrp="1"/>
          </p:cNvSpPr>
          <p:nvPr userDrawn="1">
            <p:ph type="pic" sz="quarter" idx="10" hasCustomPrompt="1"/>
          </p:nvPr>
        </p:nvSpPr>
        <p:spPr>
          <a:xfrm>
            <a:off x="6789010" y="1193607"/>
            <a:ext cx="3860800" cy="4699000"/>
          </a:xfrm>
          <a:prstGeom prst="roundRect">
            <a:avLst>
              <a:gd name="adj" fmla="val 6282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972000" anchor="ctr" anchorCtr="1"/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044985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그래픽 26">
            <a:extLst>
              <a:ext uri="{FF2B5EF4-FFF2-40B4-BE49-F238E27FC236}">
                <a16:creationId xmlns:a16="http://schemas.microsoft.com/office/drawing/2014/main" id="{BACD81CE-83AC-4775-A0F6-9C728B96FA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b="37621"/>
          <a:stretch/>
        </p:blipFill>
        <p:spPr>
          <a:xfrm>
            <a:off x="560325" y="5250175"/>
            <a:ext cx="2687445" cy="1676400"/>
          </a:xfrm>
          <a:prstGeom prst="rect">
            <a:avLst/>
          </a:prstGeom>
        </p:spPr>
      </p:pic>
      <p:sp>
        <p:nvSpPr>
          <p:cNvPr id="40" name="타원 39">
            <a:extLst>
              <a:ext uri="{FF2B5EF4-FFF2-40B4-BE49-F238E27FC236}">
                <a16:creationId xmlns:a16="http://schemas.microsoft.com/office/drawing/2014/main" id="{B61AC310-30B8-410A-A912-C6ECFD8FE3FF}"/>
              </a:ext>
            </a:extLst>
          </p:cNvPr>
          <p:cNvSpPr>
            <a:spLocks noChangeAspect="1"/>
          </p:cNvSpPr>
          <p:nvPr userDrawn="1"/>
        </p:nvSpPr>
        <p:spPr>
          <a:xfrm flipV="1">
            <a:off x="3327247" y="415520"/>
            <a:ext cx="144000" cy="144000"/>
          </a:xfrm>
          <a:prstGeom prst="ellipse">
            <a:avLst/>
          </a:prstGeom>
          <a:noFill/>
          <a:ln>
            <a:solidFill>
              <a:schemeClr val="bg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42" name="이등변 삼각형 41">
            <a:extLst>
              <a:ext uri="{FF2B5EF4-FFF2-40B4-BE49-F238E27FC236}">
                <a16:creationId xmlns:a16="http://schemas.microsoft.com/office/drawing/2014/main" id="{9A0A6755-30BD-4FAC-A8CB-470E66BF7FB8}"/>
              </a:ext>
            </a:extLst>
          </p:cNvPr>
          <p:cNvSpPr/>
          <p:nvPr userDrawn="1"/>
        </p:nvSpPr>
        <p:spPr>
          <a:xfrm rot="16200000" flipV="1">
            <a:off x="1842652" y="476415"/>
            <a:ext cx="212852" cy="183493"/>
          </a:xfrm>
          <a:prstGeom prst="triangle">
            <a:avLst/>
          </a:prstGeom>
          <a:noFill/>
          <a:ln>
            <a:solidFill>
              <a:schemeClr val="bg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pic>
        <p:nvPicPr>
          <p:cNvPr id="26" name="그래픽 25">
            <a:extLst>
              <a:ext uri="{FF2B5EF4-FFF2-40B4-BE49-F238E27FC236}">
                <a16:creationId xmlns:a16="http://schemas.microsoft.com/office/drawing/2014/main" id="{FCA6A904-8893-412E-96D7-A6EA677FE53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0447" b="1"/>
          <a:stretch/>
        </p:blipFill>
        <p:spPr>
          <a:xfrm>
            <a:off x="7942016" y="-1"/>
            <a:ext cx="2471739" cy="1472000"/>
          </a:xfrm>
          <a:prstGeom prst="rect">
            <a:avLst/>
          </a:prstGeom>
        </p:spPr>
      </p:pic>
      <p:sp>
        <p:nvSpPr>
          <p:cNvPr id="35" name="타원 34">
            <a:extLst>
              <a:ext uri="{FF2B5EF4-FFF2-40B4-BE49-F238E27FC236}">
                <a16:creationId xmlns:a16="http://schemas.microsoft.com/office/drawing/2014/main" id="{0EBB49CE-73C2-4831-B8D8-43C34C29B5AF}"/>
              </a:ext>
            </a:extLst>
          </p:cNvPr>
          <p:cNvSpPr/>
          <p:nvPr userDrawn="1"/>
        </p:nvSpPr>
        <p:spPr>
          <a:xfrm>
            <a:off x="11575896" y="6394136"/>
            <a:ext cx="106426" cy="106426"/>
          </a:xfrm>
          <a:prstGeom prst="ellipse">
            <a:avLst/>
          </a:prstGeom>
          <a:noFill/>
          <a:ln>
            <a:solidFill>
              <a:schemeClr val="bg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AD4DD315-01E3-4CAA-A818-2F1B24CF5322}"/>
              </a:ext>
            </a:extLst>
          </p:cNvPr>
          <p:cNvSpPr/>
          <p:nvPr userDrawn="1"/>
        </p:nvSpPr>
        <p:spPr>
          <a:xfrm>
            <a:off x="7507536" y="244814"/>
            <a:ext cx="148885" cy="148885"/>
          </a:xfrm>
          <a:prstGeom prst="ellipse">
            <a:avLst/>
          </a:prstGeom>
          <a:noFill/>
          <a:ln>
            <a:solidFill>
              <a:schemeClr val="bg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F8DC9C7F-5D1C-449C-A800-A03CB2CC8B79}"/>
              </a:ext>
            </a:extLst>
          </p:cNvPr>
          <p:cNvSpPr>
            <a:spLocks noChangeAspect="1"/>
          </p:cNvSpPr>
          <p:nvPr userDrawn="1"/>
        </p:nvSpPr>
        <p:spPr>
          <a:xfrm>
            <a:off x="11046951" y="2159437"/>
            <a:ext cx="180000" cy="180000"/>
          </a:xfrm>
          <a:prstGeom prst="ellipse">
            <a:avLst/>
          </a:prstGeom>
          <a:noFill/>
          <a:ln>
            <a:solidFill>
              <a:schemeClr val="bg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F35BEEFE-F51E-4E01-9257-25F4330C7DCE}"/>
              </a:ext>
            </a:extLst>
          </p:cNvPr>
          <p:cNvSpPr>
            <a:spLocks noChangeAspect="1"/>
          </p:cNvSpPr>
          <p:nvPr userDrawn="1"/>
        </p:nvSpPr>
        <p:spPr>
          <a:xfrm>
            <a:off x="1245439" y="409075"/>
            <a:ext cx="144000" cy="144000"/>
          </a:xfrm>
          <a:prstGeom prst="ellipse">
            <a:avLst/>
          </a:prstGeom>
          <a:noFill/>
          <a:ln>
            <a:solidFill>
              <a:schemeClr val="bg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42788728-26A5-46E0-8C8D-1D1D53BB8336}"/>
              </a:ext>
            </a:extLst>
          </p:cNvPr>
          <p:cNvSpPr/>
          <p:nvPr userDrawn="1"/>
        </p:nvSpPr>
        <p:spPr>
          <a:xfrm>
            <a:off x="1240087" y="4439452"/>
            <a:ext cx="149352" cy="149352"/>
          </a:xfrm>
          <a:prstGeom prst="ellipse">
            <a:avLst/>
          </a:prstGeom>
          <a:noFill/>
          <a:ln>
            <a:solidFill>
              <a:schemeClr val="bg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41" name="이등변 삼각형 40">
            <a:extLst>
              <a:ext uri="{FF2B5EF4-FFF2-40B4-BE49-F238E27FC236}">
                <a16:creationId xmlns:a16="http://schemas.microsoft.com/office/drawing/2014/main" id="{92DAD78A-DF74-4948-B34E-5A4A58E38236}"/>
              </a:ext>
            </a:extLst>
          </p:cNvPr>
          <p:cNvSpPr/>
          <p:nvPr userDrawn="1"/>
        </p:nvSpPr>
        <p:spPr>
          <a:xfrm rot="5400000">
            <a:off x="393216" y="1112999"/>
            <a:ext cx="212852" cy="183493"/>
          </a:xfrm>
          <a:prstGeom prst="triangle">
            <a:avLst/>
          </a:prstGeom>
          <a:noFill/>
          <a:ln>
            <a:solidFill>
              <a:schemeClr val="bg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43" name="이등변 삼각형 42">
            <a:extLst>
              <a:ext uri="{FF2B5EF4-FFF2-40B4-BE49-F238E27FC236}">
                <a16:creationId xmlns:a16="http://schemas.microsoft.com/office/drawing/2014/main" id="{9971A7BF-73BB-473C-8C01-8B9727A1F48A}"/>
              </a:ext>
            </a:extLst>
          </p:cNvPr>
          <p:cNvSpPr/>
          <p:nvPr userDrawn="1"/>
        </p:nvSpPr>
        <p:spPr>
          <a:xfrm rot="5400000">
            <a:off x="10944277" y="761451"/>
            <a:ext cx="212852" cy="183493"/>
          </a:xfrm>
          <a:prstGeom prst="triangle">
            <a:avLst/>
          </a:prstGeom>
          <a:noFill/>
          <a:ln>
            <a:solidFill>
              <a:schemeClr val="bg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44" name="이등변 삼각형 43">
            <a:extLst>
              <a:ext uri="{FF2B5EF4-FFF2-40B4-BE49-F238E27FC236}">
                <a16:creationId xmlns:a16="http://schemas.microsoft.com/office/drawing/2014/main" id="{DD826452-2505-4BC0-BC5D-132AD25AED0D}"/>
              </a:ext>
            </a:extLst>
          </p:cNvPr>
          <p:cNvSpPr/>
          <p:nvPr userDrawn="1"/>
        </p:nvSpPr>
        <p:spPr>
          <a:xfrm rot="5400000">
            <a:off x="11616995" y="5432926"/>
            <a:ext cx="212852" cy="183493"/>
          </a:xfrm>
          <a:prstGeom prst="triangle">
            <a:avLst/>
          </a:prstGeom>
          <a:noFill/>
          <a:ln>
            <a:solidFill>
              <a:schemeClr val="bg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45" name="이등변 삼각형 44">
            <a:extLst>
              <a:ext uri="{FF2B5EF4-FFF2-40B4-BE49-F238E27FC236}">
                <a16:creationId xmlns:a16="http://schemas.microsoft.com/office/drawing/2014/main" id="{0CE849C5-B0B8-4708-AC4A-2A4051CF292C}"/>
              </a:ext>
            </a:extLst>
          </p:cNvPr>
          <p:cNvSpPr/>
          <p:nvPr userDrawn="1"/>
        </p:nvSpPr>
        <p:spPr>
          <a:xfrm rot="5400000">
            <a:off x="10171318" y="6408816"/>
            <a:ext cx="212852" cy="183493"/>
          </a:xfrm>
          <a:prstGeom prst="triangle">
            <a:avLst/>
          </a:prstGeom>
          <a:noFill/>
          <a:ln>
            <a:solidFill>
              <a:schemeClr val="bg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24" name="그림 개체 틀 17">
            <a:extLst>
              <a:ext uri="{FF2B5EF4-FFF2-40B4-BE49-F238E27FC236}">
                <a16:creationId xmlns:a16="http://schemas.microsoft.com/office/drawing/2014/main" id="{FB9A2DC3-961E-4EC4-A6C3-999ADDD25C15}"/>
              </a:ext>
            </a:extLst>
          </p:cNvPr>
          <p:cNvSpPr>
            <a:spLocks noGrp="1"/>
          </p:cNvSpPr>
          <p:nvPr userDrawn="1">
            <p:ph type="pic" sz="quarter" idx="11" hasCustomPrompt="1"/>
          </p:nvPr>
        </p:nvSpPr>
        <p:spPr>
          <a:xfrm>
            <a:off x="864506" y="1836367"/>
            <a:ext cx="3208520" cy="1823811"/>
          </a:xfrm>
          <a:prstGeom prst="roundRect">
            <a:avLst>
              <a:gd name="adj" fmla="val 9704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1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25" name="그림 개체 틀 17">
            <a:extLst>
              <a:ext uri="{FF2B5EF4-FFF2-40B4-BE49-F238E27FC236}">
                <a16:creationId xmlns:a16="http://schemas.microsoft.com/office/drawing/2014/main" id="{3AE51B3B-DEB0-481D-B982-C76C9A4589C6}"/>
              </a:ext>
            </a:extLst>
          </p:cNvPr>
          <p:cNvSpPr>
            <a:spLocks noGrp="1"/>
          </p:cNvSpPr>
          <p:nvPr userDrawn="1">
            <p:ph type="pic" sz="quarter" idx="14" hasCustomPrompt="1"/>
          </p:nvPr>
        </p:nvSpPr>
        <p:spPr>
          <a:xfrm>
            <a:off x="4491740" y="4259646"/>
            <a:ext cx="3208520" cy="1823811"/>
          </a:xfrm>
          <a:prstGeom prst="roundRect">
            <a:avLst>
              <a:gd name="adj" fmla="val 9704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1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34" name="그림 개체 틀 17">
            <a:extLst>
              <a:ext uri="{FF2B5EF4-FFF2-40B4-BE49-F238E27FC236}">
                <a16:creationId xmlns:a16="http://schemas.microsoft.com/office/drawing/2014/main" id="{945A08B9-CB4E-46DD-98D9-1008D1D01DF9}"/>
              </a:ext>
            </a:extLst>
          </p:cNvPr>
          <p:cNvSpPr>
            <a:spLocks noGrp="1"/>
          </p:cNvSpPr>
          <p:nvPr userDrawn="1">
            <p:ph type="pic" sz="quarter" idx="15" hasCustomPrompt="1"/>
          </p:nvPr>
        </p:nvSpPr>
        <p:spPr>
          <a:xfrm>
            <a:off x="8118974" y="1836367"/>
            <a:ext cx="3208520" cy="1823811"/>
          </a:xfrm>
          <a:prstGeom prst="roundRect">
            <a:avLst>
              <a:gd name="adj" fmla="val 9704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1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47" name="Graphic 3">
            <a:hlinkClick r:id="rId4"/>
            <a:extLst>
              <a:ext uri="{FF2B5EF4-FFF2-40B4-BE49-F238E27FC236}">
                <a16:creationId xmlns:a16="http://schemas.microsoft.com/office/drawing/2014/main" id="{746B8580-8F99-4B0D-B361-48DFC548825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48" name="TextBox 47">
            <a:hlinkClick r:id="rId7"/>
            <a:extLst>
              <a:ext uri="{FF2B5EF4-FFF2-40B4-BE49-F238E27FC236}">
                <a16:creationId xmlns:a16="http://schemas.microsoft.com/office/drawing/2014/main" id="{328513A9-81F3-4822-A563-032CC57AB8EC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8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9" name="그림 48">
            <a:extLst>
              <a:ext uri="{FF2B5EF4-FFF2-40B4-BE49-F238E27FC236}">
                <a16:creationId xmlns:a16="http://schemas.microsoft.com/office/drawing/2014/main" id="{1C2D6860-6174-4979-B102-890C0B1567C0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9061548" y="0"/>
            <a:ext cx="3130452" cy="1449068"/>
          </a:xfrm>
          <a:prstGeom prst="rect">
            <a:avLst/>
          </a:prstGeom>
          <a:effectLst>
            <a:outerShdw blurRad="127000" sx="101000" sy="101000" algn="ctr" rotWithShape="0">
              <a:prstClr val="black"/>
            </a:outerShdw>
          </a:effectLst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16E44982-F9FA-406A-BCAD-B8123ED88993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60863"/>
            <a:ext cx="3717049" cy="1097137"/>
          </a:xfrm>
          <a:prstGeom prst="rect">
            <a:avLst/>
          </a:prstGeom>
          <a:effectLst>
            <a:outerShdw blurRad="127000" sx="101000" sy="101000" algn="ctr" rotWithShape="0">
              <a:prstClr val="black"/>
            </a:outerShdw>
          </a:effectLst>
        </p:spPr>
      </p:pic>
    </p:spTree>
    <p:extLst>
      <p:ext uri="{BB962C8B-B14F-4D97-AF65-F5344CB8AC3E}">
        <p14:creationId xmlns:p14="http://schemas.microsoft.com/office/powerpoint/2010/main" val="172929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그래픽 26">
            <a:extLst>
              <a:ext uri="{FF2B5EF4-FFF2-40B4-BE49-F238E27FC236}">
                <a16:creationId xmlns:a16="http://schemas.microsoft.com/office/drawing/2014/main" id="{BACD81CE-83AC-4775-A0F6-9C728B96FA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b="37621"/>
          <a:stretch/>
        </p:blipFill>
        <p:spPr>
          <a:xfrm flipH="1">
            <a:off x="8975292" y="5250175"/>
            <a:ext cx="2687445" cy="1676400"/>
          </a:xfrm>
          <a:prstGeom prst="rect">
            <a:avLst/>
          </a:prstGeom>
        </p:spPr>
      </p:pic>
      <p:sp>
        <p:nvSpPr>
          <p:cNvPr id="40" name="타원 39">
            <a:extLst>
              <a:ext uri="{FF2B5EF4-FFF2-40B4-BE49-F238E27FC236}">
                <a16:creationId xmlns:a16="http://schemas.microsoft.com/office/drawing/2014/main" id="{B61AC310-30B8-410A-A912-C6ECFD8FE3FF}"/>
              </a:ext>
            </a:extLst>
          </p:cNvPr>
          <p:cNvSpPr>
            <a:spLocks noChangeAspect="1"/>
          </p:cNvSpPr>
          <p:nvPr userDrawn="1"/>
        </p:nvSpPr>
        <p:spPr>
          <a:xfrm flipH="1" flipV="1">
            <a:off x="8751815" y="415520"/>
            <a:ext cx="144000" cy="144000"/>
          </a:xfrm>
          <a:prstGeom prst="ellipse">
            <a:avLst/>
          </a:prstGeom>
          <a:noFill/>
          <a:ln>
            <a:solidFill>
              <a:schemeClr val="bg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pic>
        <p:nvPicPr>
          <p:cNvPr id="26" name="그래픽 25">
            <a:extLst>
              <a:ext uri="{FF2B5EF4-FFF2-40B4-BE49-F238E27FC236}">
                <a16:creationId xmlns:a16="http://schemas.microsoft.com/office/drawing/2014/main" id="{FCA6A904-8893-412E-96D7-A6EA677FE53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0447" b="1"/>
          <a:stretch/>
        </p:blipFill>
        <p:spPr>
          <a:xfrm flipH="1">
            <a:off x="1809307" y="-1"/>
            <a:ext cx="2471739" cy="1472000"/>
          </a:xfrm>
          <a:prstGeom prst="rect">
            <a:avLst/>
          </a:prstGeom>
        </p:spPr>
      </p:pic>
      <p:sp>
        <p:nvSpPr>
          <p:cNvPr id="35" name="타원 34">
            <a:extLst>
              <a:ext uri="{FF2B5EF4-FFF2-40B4-BE49-F238E27FC236}">
                <a16:creationId xmlns:a16="http://schemas.microsoft.com/office/drawing/2014/main" id="{0EBB49CE-73C2-4831-B8D8-43C34C29B5AF}"/>
              </a:ext>
            </a:extLst>
          </p:cNvPr>
          <p:cNvSpPr/>
          <p:nvPr userDrawn="1"/>
        </p:nvSpPr>
        <p:spPr>
          <a:xfrm flipH="1">
            <a:off x="540740" y="6394136"/>
            <a:ext cx="106426" cy="106426"/>
          </a:xfrm>
          <a:prstGeom prst="ellipse">
            <a:avLst/>
          </a:prstGeom>
          <a:noFill/>
          <a:ln>
            <a:solidFill>
              <a:schemeClr val="bg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AD4DD315-01E3-4CAA-A818-2F1B24CF5322}"/>
              </a:ext>
            </a:extLst>
          </p:cNvPr>
          <p:cNvSpPr/>
          <p:nvPr userDrawn="1"/>
        </p:nvSpPr>
        <p:spPr>
          <a:xfrm flipH="1">
            <a:off x="4566641" y="244814"/>
            <a:ext cx="148885" cy="148885"/>
          </a:xfrm>
          <a:prstGeom prst="ellipse">
            <a:avLst/>
          </a:prstGeom>
          <a:noFill/>
          <a:ln>
            <a:solidFill>
              <a:schemeClr val="bg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F35BEEFE-F51E-4E01-9257-25F4330C7DCE}"/>
              </a:ext>
            </a:extLst>
          </p:cNvPr>
          <p:cNvSpPr>
            <a:spLocks noChangeAspect="1"/>
          </p:cNvSpPr>
          <p:nvPr userDrawn="1"/>
        </p:nvSpPr>
        <p:spPr>
          <a:xfrm flipH="1">
            <a:off x="10833623" y="409075"/>
            <a:ext cx="144000" cy="144000"/>
          </a:xfrm>
          <a:prstGeom prst="ellipse">
            <a:avLst/>
          </a:prstGeom>
          <a:noFill/>
          <a:ln>
            <a:solidFill>
              <a:schemeClr val="bg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41" name="이등변 삼각형 40">
            <a:extLst>
              <a:ext uri="{FF2B5EF4-FFF2-40B4-BE49-F238E27FC236}">
                <a16:creationId xmlns:a16="http://schemas.microsoft.com/office/drawing/2014/main" id="{92DAD78A-DF74-4948-B34E-5A4A58E38236}"/>
              </a:ext>
            </a:extLst>
          </p:cNvPr>
          <p:cNvSpPr/>
          <p:nvPr userDrawn="1"/>
        </p:nvSpPr>
        <p:spPr>
          <a:xfrm rot="16200000" flipH="1">
            <a:off x="11616994" y="1112999"/>
            <a:ext cx="212852" cy="183493"/>
          </a:xfrm>
          <a:prstGeom prst="triangle">
            <a:avLst/>
          </a:prstGeom>
          <a:noFill/>
          <a:ln>
            <a:solidFill>
              <a:schemeClr val="bg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43" name="이등변 삼각형 42">
            <a:extLst>
              <a:ext uri="{FF2B5EF4-FFF2-40B4-BE49-F238E27FC236}">
                <a16:creationId xmlns:a16="http://schemas.microsoft.com/office/drawing/2014/main" id="{9971A7BF-73BB-473C-8C01-8B9727A1F48A}"/>
              </a:ext>
            </a:extLst>
          </p:cNvPr>
          <p:cNvSpPr/>
          <p:nvPr userDrawn="1"/>
        </p:nvSpPr>
        <p:spPr>
          <a:xfrm rot="16200000" flipH="1">
            <a:off x="1065933" y="761451"/>
            <a:ext cx="212852" cy="183493"/>
          </a:xfrm>
          <a:prstGeom prst="triangle">
            <a:avLst/>
          </a:prstGeom>
          <a:noFill/>
          <a:ln>
            <a:solidFill>
              <a:schemeClr val="bg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44" name="이등변 삼각형 43">
            <a:extLst>
              <a:ext uri="{FF2B5EF4-FFF2-40B4-BE49-F238E27FC236}">
                <a16:creationId xmlns:a16="http://schemas.microsoft.com/office/drawing/2014/main" id="{DD826452-2505-4BC0-BC5D-132AD25AED0D}"/>
              </a:ext>
            </a:extLst>
          </p:cNvPr>
          <p:cNvSpPr/>
          <p:nvPr userDrawn="1"/>
        </p:nvSpPr>
        <p:spPr>
          <a:xfrm rot="16200000" flipH="1">
            <a:off x="393215" y="5432926"/>
            <a:ext cx="212852" cy="183493"/>
          </a:xfrm>
          <a:prstGeom prst="triangle">
            <a:avLst/>
          </a:prstGeom>
          <a:noFill/>
          <a:ln>
            <a:solidFill>
              <a:schemeClr val="bg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45" name="이등변 삼각형 44">
            <a:extLst>
              <a:ext uri="{FF2B5EF4-FFF2-40B4-BE49-F238E27FC236}">
                <a16:creationId xmlns:a16="http://schemas.microsoft.com/office/drawing/2014/main" id="{0CE849C5-B0B8-4708-AC4A-2A4051CF292C}"/>
              </a:ext>
            </a:extLst>
          </p:cNvPr>
          <p:cNvSpPr/>
          <p:nvPr userDrawn="1"/>
        </p:nvSpPr>
        <p:spPr>
          <a:xfrm rot="16200000" flipH="1">
            <a:off x="1838892" y="6408816"/>
            <a:ext cx="212852" cy="183493"/>
          </a:xfrm>
          <a:prstGeom prst="triangle">
            <a:avLst/>
          </a:prstGeom>
          <a:noFill/>
          <a:ln>
            <a:solidFill>
              <a:schemeClr val="bg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24" name="그림 개체 틀 4">
            <a:extLst>
              <a:ext uri="{FF2B5EF4-FFF2-40B4-BE49-F238E27FC236}">
                <a16:creationId xmlns:a16="http://schemas.microsoft.com/office/drawing/2014/main" id="{8AB0AD0E-6B9A-427A-A115-AB1C2ABA5367}"/>
              </a:ext>
            </a:extLst>
          </p:cNvPr>
          <p:cNvSpPr>
            <a:spLocks noGrp="1"/>
          </p:cNvSpPr>
          <p:nvPr userDrawn="1">
            <p:ph type="pic" sz="quarter" idx="10" hasCustomPrompt="1"/>
          </p:nvPr>
        </p:nvSpPr>
        <p:spPr>
          <a:xfrm>
            <a:off x="1045069" y="2126343"/>
            <a:ext cx="2605314" cy="2605314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400" b="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25" name="그림 개체 틀 4">
            <a:extLst>
              <a:ext uri="{FF2B5EF4-FFF2-40B4-BE49-F238E27FC236}">
                <a16:creationId xmlns:a16="http://schemas.microsoft.com/office/drawing/2014/main" id="{618C5AEF-7459-4D17-BCC1-2DBFFFFCF433}"/>
              </a:ext>
            </a:extLst>
          </p:cNvPr>
          <p:cNvSpPr>
            <a:spLocks noGrp="1"/>
          </p:cNvSpPr>
          <p:nvPr userDrawn="1">
            <p:ph type="pic" sz="quarter" idx="11" hasCustomPrompt="1"/>
          </p:nvPr>
        </p:nvSpPr>
        <p:spPr>
          <a:xfrm>
            <a:off x="4793343" y="2126343"/>
            <a:ext cx="2605314" cy="2605314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400" b="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34" name="그림 개체 틀 4">
            <a:extLst>
              <a:ext uri="{FF2B5EF4-FFF2-40B4-BE49-F238E27FC236}">
                <a16:creationId xmlns:a16="http://schemas.microsoft.com/office/drawing/2014/main" id="{C2934561-621D-4321-BEAA-37468C95E239}"/>
              </a:ext>
            </a:extLst>
          </p:cNvPr>
          <p:cNvSpPr>
            <a:spLocks noGrp="1"/>
          </p:cNvSpPr>
          <p:nvPr userDrawn="1">
            <p:ph type="pic" sz="quarter" idx="12" hasCustomPrompt="1"/>
          </p:nvPr>
        </p:nvSpPr>
        <p:spPr>
          <a:xfrm>
            <a:off x="8537353" y="2126343"/>
            <a:ext cx="2605314" cy="2605314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400" b="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47" name="Graphic 3">
            <a:hlinkClick r:id="rId4"/>
            <a:extLst>
              <a:ext uri="{FF2B5EF4-FFF2-40B4-BE49-F238E27FC236}">
                <a16:creationId xmlns:a16="http://schemas.microsoft.com/office/drawing/2014/main" id="{420EB7A8-3AAF-40DB-9F59-85DCE66815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48" name="TextBox 47">
            <a:hlinkClick r:id="rId7"/>
            <a:extLst>
              <a:ext uri="{FF2B5EF4-FFF2-40B4-BE49-F238E27FC236}">
                <a16:creationId xmlns:a16="http://schemas.microsoft.com/office/drawing/2014/main" id="{EFA2927F-E497-4AC0-983E-3B0490E2876B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8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2" name="그림 51">
            <a:extLst>
              <a:ext uri="{FF2B5EF4-FFF2-40B4-BE49-F238E27FC236}">
                <a16:creationId xmlns:a16="http://schemas.microsoft.com/office/drawing/2014/main" id="{C1290B3F-BFC4-4D97-A035-7493713B2182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474951" y="5760863"/>
            <a:ext cx="3717049" cy="1097137"/>
          </a:xfrm>
          <a:prstGeom prst="rect">
            <a:avLst/>
          </a:prstGeom>
          <a:effectLst>
            <a:outerShdw blurRad="127000" sx="101000" sy="101000" algn="ctr" rotWithShape="0">
              <a:prstClr val="black"/>
            </a:outerShdw>
          </a:effectLst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0F550D95-BCC8-4E79-9339-EFE743727AEA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0" y="0"/>
            <a:ext cx="3717049" cy="1471985"/>
          </a:xfrm>
          <a:prstGeom prst="rect">
            <a:avLst/>
          </a:prstGeom>
          <a:effectLst>
            <a:outerShdw blurRad="127000" sx="101000" sy="101000" algn="ctr" rotWithShape="0">
              <a:prstClr val="black"/>
            </a:outerShdw>
          </a:effectLst>
        </p:spPr>
      </p:pic>
    </p:spTree>
    <p:extLst>
      <p:ext uri="{BB962C8B-B14F-4D97-AF65-F5344CB8AC3E}">
        <p14:creationId xmlns:p14="http://schemas.microsoft.com/office/powerpoint/2010/main" val="32705556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래픽 25">
            <a:extLst>
              <a:ext uri="{FF2B5EF4-FFF2-40B4-BE49-F238E27FC236}">
                <a16:creationId xmlns:a16="http://schemas.microsoft.com/office/drawing/2014/main" id="{FCA6A904-8893-412E-96D7-A6EA677FE53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0447" b="1"/>
          <a:stretch/>
        </p:blipFill>
        <p:spPr>
          <a:xfrm flipV="1">
            <a:off x="7942016" y="5454575"/>
            <a:ext cx="2471739" cy="1472000"/>
          </a:xfrm>
          <a:prstGeom prst="rect">
            <a:avLst/>
          </a:prstGeom>
        </p:spPr>
      </p:pic>
      <p:sp>
        <p:nvSpPr>
          <p:cNvPr id="35" name="타원 34">
            <a:extLst>
              <a:ext uri="{FF2B5EF4-FFF2-40B4-BE49-F238E27FC236}">
                <a16:creationId xmlns:a16="http://schemas.microsoft.com/office/drawing/2014/main" id="{0EBB49CE-73C2-4831-B8D8-43C34C29B5AF}"/>
              </a:ext>
            </a:extLst>
          </p:cNvPr>
          <p:cNvSpPr/>
          <p:nvPr userDrawn="1"/>
        </p:nvSpPr>
        <p:spPr>
          <a:xfrm flipV="1">
            <a:off x="7753196" y="426012"/>
            <a:ext cx="106426" cy="106426"/>
          </a:xfrm>
          <a:prstGeom prst="ellipse">
            <a:avLst/>
          </a:prstGeom>
          <a:noFill/>
          <a:ln>
            <a:solidFill>
              <a:schemeClr val="bg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AD4DD315-01E3-4CAA-A818-2F1B24CF5322}"/>
              </a:ext>
            </a:extLst>
          </p:cNvPr>
          <p:cNvSpPr/>
          <p:nvPr userDrawn="1"/>
        </p:nvSpPr>
        <p:spPr>
          <a:xfrm flipV="1">
            <a:off x="7507536" y="6532875"/>
            <a:ext cx="148885" cy="148885"/>
          </a:xfrm>
          <a:prstGeom prst="ellipse">
            <a:avLst/>
          </a:prstGeom>
          <a:noFill/>
          <a:ln>
            <a:solidFill>
              <a:schemeClr val="bg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F8DC9C7F-5D1C-449C-A800-A03CB2CC8B79}"/>
              </a:ext>
            </a:extLst>
          </p:cNvPr>
          <p:cNvSpPr>
            <a:spLocks noChangeAspect="1"/>
          </p:cNvSpPr>
          <p:nvPr userDrawn="1"/>
        </p:nvSpPr>
        <p:spPr>
          <a:xfrm flipV="1">
            <a:off x="11783551" y="4587137"/>
            <a:ext cx="180000" cy="180000"/>
          </a:xfrm>
          <a:prstGeom prst="ellipse">
            <a:avLst/>
          </a:prstGeom>
          <a:noFill/>
          <a:ln>
            <a:solidFill>
              <a:schemeClr val="bg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43" name="이등변 삼각형 42">
            <a:extLst>
              <a:ext uri="{FF2B5EF4-FFF2-40B4-BE49-F238E27FC236}">
                <a16:creationId xmlns:a16="http://schemas.microsoft.com/office/drawing/2014/main" id="{9971A7BF-73BB-473C-8C01-8B9727A1F48A}"/>
              </a:ext>
            </a:extLst>
          </p:cNvPr>
          <p:cNvSpPr/>
          <p:nvPr userDrawn="1"/>
        </p:nvSpPr>
        <p:spPr>
          <a:xfrm rot="16200000" flipV="1">
            <a:off x="11299877" y="6324530"/>
            <a:ext cx="212852" cy="183493"/>
          </a:xfrm>
          <a:prstGeom prst="triangle">
            <a:avLst/>
          </a:prstGeom>
          <a:noFill/>
          <a:ln>
            <a:solidFill>
              <a:schemeClr val="bg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44" name="이등변 삼각형 43">
            <a:extLst>
              <a:ext uri="{FF2B5EF4-FFF2-40B4-BE49-F238E27FC236}">
                <a16:creationId xmlns:a16="http://schemas.microsoft.com/office/drawing/2014/main" id="{DD826452-2505-4BC0-BC5D-132AD25AED0D}"/>
              </a:ext>
            </a:extLst>
          </p:cNvPr>
          <p:cNvSpPr/>
          <p:nvPr userDrawn="1"/>
        </p:nvSpPr>
        <p:spPr>
          <a:xfrm rot="16200000" flipV="1">
            <a:off x="11616995" y="1310155"/>
            <a:ext cx="212852" cy="183493"/>
          </a:xfrm>
          <a:prstGeom prst="triangle">
            <a:avLst/>
          </a:prstGeom>
          <a:noFill/>
          <a:ln>
            <a:solidFill>
              <a:schemeClr val="bg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45" name="이등변 삼각형 44">
            <a:extLst>
              <a:ext uri="{FF2B5EF4-FFF2-40B4-BE49-F238E27FC236}">
                <a16:creationId xmlns:a16="http://schemas.microsoft.com/office/drawing/2014/main" id="{0CE849C5-B0B8-4708-AC4A-2A4051CF292C}"/>
              </a:ext>
            </a:extLst>
          </p:cNvPr>
          <p:cNvSpPr/>
          <p:nvPr userDrawn="1"/>
        </p:nvSpPr>
        <p:spPr>
          <a:xfrm rot="16200000" flipV="1">
            <a:off x="6348618" y="334265"/>
            <a:ext cx="212852" cy="183493"/>
          </a:xfrm>
          <a:prstGeom prst="triangle">
            <a:avLst/>
          </a:prstGeom>
          <a:noFill/>
          <a:ln>
            <a:solidFill>
              <a:schemeClr val="bg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pic>
        <p:nvPicPr>
          <p:cNvPr id="15" name="Graphic 3">
            <a:hlinkClick r:id="rId4"/>
            <a:extLst>
              <a:ext uri="{FF2B5EF4-FFF2-40B4-BE49-F238E27FC236}">
                <a16:creationId xmlns:a16="http://schemas.microsoft.com/office/drawing/2014/main" id="{90FF03D7-5683-44FC-9C08-178A4DFEE0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16" name="TextBox 15">
            <a:hlinkClick r:id="rId7"/>
            <a:extLst>
              <a:ext uri="{FF2B5EF4-FFF2-40B4-BE49-F238E27FC236}">
                <a16:creationId xmlns:a16="http://schemas.microsoft.com/office/drawing/2014/main" id="{0CC91B2C-B498-4928-8BC1-ABE7480BBC59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8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57E396C0-EBB8-43D1-8B24-BA9403E4EFBF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0600" y="5771650"/>
            <a:ext cx="3717049" cy="1086350"/>
          </a:xfrm>
          <a:prstGeom prst="rect">
            <a:avLst/>
          </a:prstGeom>
          <a:effectLst>
            <a:outerShdw blurRad="127000" sx="101000" sy="101000" algn="ctr" rotWithShape="0">
              <a:prstClr val="black"/>
            </a:outerShdw>
          </a:effectLst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8DAFBD6A-576B-442C-BF6F-310E51A453AB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9061548" y="0"/>
            <a:ext cx="3130452" cy="1449068"/>
          </a:xfrm>
          <a:prstGeom prst="rect">
            <a:avLst/>
          </a:prstGeom>
          <a:effectLst>
            <a:outerShdw blurRad="127000" sx="101000" sy="101000" algn="ctr" rotWithShape="0">
              <a:prstClr val="black"/>
            </a:outerShdw>
          </a:effectLst>
        </p:spPr>
      </p:pic>
      <p:sp>
        <p:nvSpPr>
          <p:cNvPr id="24" name="그림 개체 틀 4">
            <a:extLst>
              <a:ext uri="{FF2B5EF4-FFF2-40B4-BE49-F238E27FC236}">
                <a16:creationId xmlns:a16="http://schemas.microsoft.com/office/drawing/2014/main" id="{42C2E9EC-D87A-43EB-8C90-13861049608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6096000" cy="685800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1620000" bIns="288000" anchor="ctr" anchorCtr="0"/>
          <a:lstStyle>
            <a:lvl1pPr algn="ctr">
              <a:defRPr lang="ko-KR" altLang="en-US" sz="1800" b="1" dirty="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597341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3319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92" r:id="rId2"/>
    <p:sldLayoutId id="2147483693" r:id="rId3"/>
    <p:sldLayoutId id="2147483694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88" r:id="rId13"/>
    <p:sldLayoutId id="2147483689" r:id="rId14"/>
    <p:sldLayoutId id="2147483690" r:id="rId15"/>
    <p:sldLayoutId id="2147483691" r:id="rId16"/>
    <p:sldLayoutId id="2147483695" r:id="rId17"/>
    <p:sldLayoutId id="2147483696" r:id="rId18"/>
    <p:sldLayoutId id="2147483697" r:id="rId19"/>
    <p:sldLayoutId id="2147483679" r:id="rId20"/>
    <p:sldLayoutId id="2147483664" r:id="rId2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27310EF-A6EC-4EF0-B382-532C0CBA6517}"/>
              </a:ext>
            </a:extLst>
          </p:cNvPr>
          <p:cNvSpPr txBox="1"/>
          <p:nvPr/>
        </p:nvSpPr>
        <p:spPr>
          <a:xfrm>
            <a:off x="1766268" y="1682079"/>
            <a:ext cx="8832914" cy="2062103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ru-RU" sz="3200" b="1" dirty="0">
                <a:solidFill>
                  <a:schemeClr val="bg1"/>
                </a:solidFill>
              </a:rPr>
              <a:t>Разработка программного обеспечения </a:t>
            </a:r>
          </a:p>
          <a:p>
            <a:pPr algn="ctr"/>
            <a:r>
              <a:rPr lang="ru-RU" sz="3200" b="1" dirty="0">
                <a:solidFill>
                  <a:schemeClr val="bg1"/>
                </a:solidFill>
              </a:rPr>
              <a:t>для детекции людей с беспилотного </a:t>
            </a:r>
          </a:p>
          <a:p>
            <a:pPr algn="ctr"/>
            <a:r>
              <a:rPr lang="ru-RU" sz="3200" b="1" dirty="0">
                <a:solidFill>
                  <a:schemeClr val="bg1"/>
                </a:solidFill>
              </a:rPr>
              <a:t>летательного аппарата на основе </a:t>
            </a:r>
          </a:p>
          <a:p>
            <a:pPr algn="ctr"/>
            <a:r>
              <a:rPr lang="ru-RU" sz="3200" b="1" dirty="0">
                <a:solidFill>
                  <a:schemeClr val="bg1"/>
                </a:solidFill>
              </a:rPr>
              <a:t>технологий машинного зрения</a:t>
            </a:r>
            <a:endParaRPr lang="ko-KR" altLang="en-US" sz="11500" b="1" dirty="0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67F9E9-7861-4581-87DB-3A2301C3B278}"/>
              </a:ext>
            </a:extLst>
          </p:cNvPr>
          <p:cNvSpPr/>
          <p:nvPr/>
        </p:nvSpPr>
        <p:spPr>
          <a:xfrm>
            <a:off x="-629194" y="4925519"/>
            <a:ext cx="13450388" cy="2091705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70707"/>
              </a:gs>
              <a:gs pos="50000">
                <a:srgbClr val="171717"/>
              </a:gs>
              <a:gs pos="100000">
                <a:srgbClr val="070707"/>
              </a:gs>
            </a:gsLst>
            <a:lin ang="0" scaled="0"/>
          </a:gradFill>
          <a:ln w="6350" cap="flat">
            <a:gradFill>
              <a:gsLst>
                <a:gs pos="83404">
                  <a:srgbClr val="736237"/>
                </a:gs>
                <a:gs pos="65280">
                  <a:srgbClr val="C6A95F"/>
                </a:gs>
                <a:gs pos="40953">
                  <a:srgbClr val="A06C25"/>
                </a:gs>
                <a:gs pos="16600">
                  <a:srgbClr val="D9B866"/>
                </a:gs>
                <a:gs pos="0">
                  <a:srgbClr val="8A420D"/>
                </a:gs>
                <a:gs pos="100000">
                  <a:srgbClr val="A88E4B"/>
                </a:gs>
              </a:gsLst>
              <a:lin ang="0" scaled="0"/>
            </a:gradFill>
            <a:prstDash val="solid"/>
            <a:miter/>
          </a:ln>
          <a:effectLst>
            <a:outerShdw blurRad="127000" sx="101000" sy="101000" algn="ctr" rotWithShape="0">
              <a:prstClr val="black">
                <a:alpha val="0"/>
              </a:prstClr>
            </a:outerShdw>
          </a:effectLst>
        </p:spPr>
        <p:txBody>
          <a:bodyPr rtlCol="0" anchor="ctr" anchorCtr="0"/>
          <a:lstStyle/>
          <a:p>
            <a:pPr algn="ctr"/>
            <a:r>
              <a:rPr lang="ru-RU" b="1" dirty="0">
                <a:solidFill>
                  <a:schemeClr val="bg1"/>
                </a:solidFill>
              </a:rPr>
              <a:t>Студент</a:t>
            </a:r>
            <a:r>
              <a:rPr lang="en-US" b="1" dirty="0">
                <a:solidFill>
                  <a:schemeClr val="bg1"/>
                </a:solidFill>
              </a:rPr>
              <a:t>:</a:t>
            </a:r>
            <a:r>
              <a:rPr lang="ru-RU" dirty="0">
                <a:solidFill>
                  <a:schemeClr val="bg1"/>
                </a:solidFill>
              </a:rPr>
              <a:t> группы 21931, Емельянов Алексей Алексеевич, </a:t>
            </a:r>
          </a:p>
          <a:p>
            <a:pPr algn="ctr"/>
            <a:r>
              <a:rPr lang="ru-RU" b="1" dirty="0">
                <a:solidFill>
                  <a:schemeClr val="bg1"/>
                </a:solidFill>
              </a:rPr>
              <a:t>Научный руководитель</a:t>
            </a:r>
            <a:r>
              <a:rPr lang="ru-RU" dirty="0">
                <a:solidFill>
                  <a:schemeClr val="bg1"/>
                </a:solidFill>
              </a:rPr>
              <a:t>: Программист, Яковлев Дмитрий Александрович</a:t>
            </a:r>
          </a:p>
          <a:p>
            <a:pPr algn="ctr"/>
            <a:endParaRPr lang="ru-RU" sz="2000" dirty="0">
              <a:solidFill>
                <a:schemeClr val="bg1"/>
              </a:solidFill>
            </a:endParaRPr>
          </a:p>
          <a:p>
            <a:pPr algn="ctr"/>
            <a:r>
              <a:rPr lang="ru-RU" sz="1400" dirty="0">
                <a:solidFill>
                  <a:schemeClr val="bg1">
                    <a:lumMod val="50000"/>
                  </a:schemeClr>
                </a:solidFill>
              </a:rPr>
              <a:t>Новосибирск 2024 </a:t>
            </a:r>
          </a:p>
          <a:p>
            <a:pPr algn="ctr"/>
            <a:r>
              <a:rPr lang="ru-RU" altLang="ko-KR" sz="2000" dirty="0">
                <a:solidFill>
                  <a:schemeClr val="bg1"/>
                </a:solidFill>
                <a:latin typeface="+mj-lt"/>
              </a:rPr>
              <a:t> </a:t>
            </a:r>
            <a:endParaRPr lang="ko-KR" altLang="en-US" sz="20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9614139E-99C4-45F3-A05D-95A92A3CD8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635" y="95294"/>
            <a:ext cx="1247949" cy="743054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E1DACDB-5DE9-47CA-A006-58EFC44A47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41" y="886628"/>
            <a:ext cx="676369" cy="790685"/>
          </a:xfrm>
          <a:prstGeom prst="rect">
            <a:avLst/>
          </a:prstGeom>
        </p:spPr>
      </p:pic>
      <p:pic>
        <p:nvPicPr>
          <p:cNvPr id="5" name="Picture 2" descr="\\iscsi\profiles\zamaraevrm\Downloads\unnamed.png">
            <a:extLst>
              <a:ext uri="{FF2B5EF4-FFF2-40B4-BE49-F238E27FC236}">
                <a16:creationId xmlns:a16="http://schemas.microsoft.com/office/drawing/2014/main" id="{B4DFCCD1-FF60-460A-A610-7B8305854E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/>
          <a:srcRect l="34748"/>
          <a:stretch/>
        </p:blipFill>
        <p:spPr bwMode="auto">
          <a:xfrm>
            <a:off x="186334" y="-59791"/>
            <a:ext cx="2552004" cy="130620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834712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ADD874A4-ED4A-4C0D-8337-E085F75A8001}"/>
              </a:ext>
            </a:extLst>
          </p:cNvPr>
          <p:cNvSpPr txBox="1"/>
          <p:nvPr/>
        </p:nvSpPr>
        <p:spPr>
          <a:xfrm>
            <a:off x="1397000" y="634198"/>
            <a:ext cx="9398000" cy="64633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 b="1">
                <a:latin typeface="Arial Black" panose="020B0A04020102020204" pitchFamily="34" charset="0"/>
                <a:cs typeface="Arial" panose="020B0604020202020204" pitchFamily="34" charset="0"/>
              </a:defRPr>
            </a:lvl1pPr>
          </a:lstStyle>
          <a:p>
            <a:pPr algn="ctr"/>
            <a:r>
              <a:rPr lang="ru-RU" altLang="ko-KR" sz="3600" dirty="0">
                <a:solidFill>
                  <a:srgbClr val="D9B866"/>
                </a:solidFill>
                <a:latin typeface="+mj-lt"/>
              </a:rPr>
              <a:t>Результаты обучения</a:t>
            </a:r>
            <a:endParaRPr lang="ko-KR" altLang="en-US" sz="3600" dirty="0">
              <a:solidFill>
                <a:srgbClr val="D9B866"/>
              </a:solidFill>
              <a:latin typeface="+mj-lt"/>
            </a:endParaRPr>
          </a:p>
        </p:txBody>
      </p:sp>
      <p:sp>
        <p:nvSpPr>
          <p:cNvPr id="22" name="사각형: 둥근 모서리 4">
            <a:extLst>
              <a:ext uri="{FF2B5EF4-FFF2-40B4-BE49-F238E27FC236}">
                <a16:creationId xmlns:a16="http://schemas.microsoft.com/office/drawing/2014/main" id="{54BED9AC-7190-45D1-BE31-95670D40D475}"/>
              </a:ext>
            </a:extLst>
          </p:cNvPr>
          <p:cNvSpPr/>
          <p:nvPr/>
        </p:nvSpPr>
        <p:spPr>
          <a:xfrm>
            <a:off x="575935" y="1970549"/>
            <a:ext cx="2435391" cy="2032000"/>
          </a:xfrm>
          <a:prstGeom prst="roundRect">
            <a:avLst>
              <a:gd name="adj" fmla="val 5195"/>
            </a:avLst>
          </a:prstGeom>
          <a:gradFill>
            <a:gsLst>
              <a:gs pos="0">
                <a:srgbClr val="070707"/>
              </a:gs>
              <a:gs pos="50000">
                <a:srgbClr val="171717"/>
              </a:gs>
              <a:gs pos="100000">
                <a:srgbClr val="070707"/>
              </a:gs>
            </a:gsLst>
            <a:lin ang="0" scaled="0"/>
          </a:gradFill>
          <a:ln w="6350" cap="flat">
            <a:gradFill>
              <a:gsLst>
                <a:gs pos="83404">
                  <a:srgbClr val="736237"/>
                </a:gs>
                <a:gs pos="65280">
                  <a:srgbClr val="C6A95F"/>
                </a:gs>
                <a:gs pos="40953">
                  <a:srgbClr val="A06C25"/>
                </a:gs>
                <a:gs pos="16600">
                  <a:srgbClr val="D9B866"/>
                </a:gs>
                <a:gs pos="0">
                  <a:srgbClr val="8A420D"/>
                </a:gs>
                <a:gs pos="100000">
                  <a:srgbClr val="A88E4B"/>
                </a:gs>
              </a:gsLst>
              <a:lin ang="0" scaled="0"/>
            </a:gradFill>
            <a:prstDash val="solid"/>
            <a:miter/>
          </a:ln>
          <a:effectLst>
            <a:outerShdw blurRad="127000" sx="101000" sy="101000" algn="ctr" rotWithShape="0">
              <a:prstClr val="black">
                <a:alpha val="0"/>
              </a:prstClr>
            </a:outerShdw>
          </a:effectLst>
        </p:spPr>
        <p:txBody>
          <a:bodyPr rtlCol="0" anchor="ctr" anchorCtr="0"/>
          <a:lstStyle/>
          <a:p>
            <a:pPr algn="ctr"/>
            <a:endParaRPr lang="ko-KR" altLang="en-US" sz="2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3" name="직사각형 6">
            <a:extLst>
              <a:ext uri="{FF2B5EF4-FFF2-40B4-BE49-F238E27FC236}">
                <a16:creationId xmlns:a16="http://schemas.microsoft.com/office/drawing/2014/main" id="{55BD63FB-923B-479D-95A1-53C5A5BFD3C4}"/>
              </a:ext>
            </a:extLst>
          </p:cNvPr>
          <p:cNvSpPr/>
          <p:nvPr/>
        </p:nvSpPr>
        <p:spPr>
          <a:xfrm>
            <a:off x="706988" y="2022980"/>
            <a:ext cx="217328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+mj-lt"/>
              </a:rPr>
              <a:t>2 </a:t>
            </a:r>
            <a:r>
              <a:rPr lang="ru-RU" altLang="ko-KR" sz="2800" dirty="0">
                <a:solidFill>
                  <a:schemeClr val="bg1"/>
                </a:solidFill>
                <a:latin typeface="+mj-lt"/>
              </a:rPr>
              <a:t>этап.</a:t>
            </a:r>
            <a:endParaRPr lang="ko-KR" altLang="en-US" sz="2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4" name="직사각형 7">
            <a:extLst>
              <a:ext uri="{FF2B5EF4-FFF2-40B4-BE49-F238E27FC236}">
                <a16:creationId xmlns:a16="http://schemas.microsoft.com/office/drawing/2014/main" id="{D8320B37-EDD3-41AC-B341-87137433F259}"/>
              </a:ext>
            </a:extLst>
          </p:cNvPr>
          <p:cNvSpPr/>
          <p:nvPr/>
        </p:nvSpPr>
        <p:spPr>
          <a:xfrm>
            <a:off x="753880" y="2586439"/>
            <a:ext cx="217328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</a:rPr>
              <a:t>Precision: 0.93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25" name="직사각형 7">
            <a:extLst>
              <a:ext uri="{FF2B5EF4-FFF2-40B4-BE49-F238E27FC236}">
                <a16:creationId xmlns:a16="http://schemas.microsoft.com/office/drawing/2014/main" id="{D3E40A78-BEBE-477F-A78B-A59B446A8F4C}"/>
              </a:ext>
            </a:extLst>
          </p:cNvPr>
          <p:cNvSpPr/>
          <p:nvPr/>
        </p:nvSpPr>
        <p:spPr>
          <a:xfrm>
            <a:off x="753880" y="3004979"/>
            <a:ext cx="217328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</a:rPr>
              <a:t>Recall: 0.74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26" name="직사각형 7">
            <a:extLst>
              <a:ext uri="{FF2B5EF4-FFF2-40B4-BE49-F238E27FC236}">
                <a16:creationId xmlns:a16="http://schemas.microsoft.com/office/drawing/2014/main" id="{5154287F-3D28-4D53-98C7-F63B0FE36478}"/>
              </a:ext>
            </a:extLst>
          </p:cNvPr>
          <p:cNvSpPr/>
          <p:nvPr/>
        </p:nvSpPr>
        <p:spPr>
          <a:xfrm>
            <a:off x="753880" y="3441950"/>
            <a:ext cx="217328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</a:rPr>
              <a:t>f1: 0.82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88BE779-FD50-4E18-9723-DD63CE9FE1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5810" y="1514305"/>
            <a:ext cx="3893821" cy="2983169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E933B09-3FAF-4156-AA2A-28F41C0711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5146" y="1514305"/>
            <a:ext cx="3998277" cy="2983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23419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27310EF-A6EC-4EF0-B382-532C0CBA6517}"/>
              </a:ext>
            </a:extLst>
          </p:cNvPr>
          <p:cNvSpPr txBox="1"/>
          <p:nvPr/>
        </p:nvSpPr>
        <p:spPr>
          <a:xfrm>
            <a:off x="1766268" y="1682079"/>
            <a:ext cx="8832914" cy="2062103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ru-RU" sz="3200" b="1" dirty="0">
                <a:solidFill>
                  <a:schemeClr val="bg1"/>
                </a:solidFill>
              </a:rPr>
              <a:t>Разработка программного обеспечения </a:t>
            </a:r>
          </a:p>
          <a:p>
            <a:pPr algn="ctr"/>
            <a:r>
              <a:rPr lang="ru-RU" sz="3200" b="1" dirty="0">
                <a:solidFill>
                  <a:schemeClr val="bg1"/>
                </a:solidFill>
              </a:rPr>
              <a:t>для детекции людей с беспилотного </a:t>
            </a:r>
          </a:p>
          <a:p>
            <a:pPr algn="ctr"/>
            <a:r>
              <a:rPr lang="ru-RU" sz="3200" b="1" dirty="0">
                <a:solidFill>
                  <a:schemeClr val="bg1"/>
                </a:solidFill>
              </a:rPr>
              <a:t>летательного аппарата на основе </a:t>
            </a:r>
          </a:p>
          <a:p>
            <a:pPr algn="ctr"/>
            <a:r>
              <a:rPr lang="ru-RU" sz="3200" b="1" dirty="0">
                <a:solidFill>
                  <a:schemeClr val="bg1"/>
                </a:solidFill>
              </a:rPr>
              <a:t>технологий машинного зрения</a:t>
            </a:r>
            <a:endParaRPr lang="ko-KR" altLang="en-US" sz="11500" b="1" dirty="0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67F9E9-7861-4581-87DB-3A2301C3B278}"/>
              </a:ext>
            </a:extLst>
          </p:cNvPr>
          <p:cNvSpPr/>
          <p:nvPr/>
        </p:nvSpPr>
        <p:spPr>
          <a:xfrm>
            <a:off x="-629194" y="4925519"/>
            <a:ext cx="13450388" cy="2091705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70707"/>
              </a:gs>
              <a:gs pos="50000">
                <a:srgbClr val="171717"/>
              </a:gs>
              <a:gs pos="100000">
                <a:srgbClr val="070707"/>
              </a:gs>
            </a:gsLst>
            <a:lin ang="0" scaled="0"/>
          </a:gradFill>
          <a:ln w="6350" cap="flat">
            <a:gradFill>
              <a:gsLst>
                <a:gs pos="83404">
                  <a:srgbClr val="736237"/>
                </a:gs>
                <a:gs pos="65280">
                  <a:srgbClr val="C6A95F"/>
                </a:gs>
                <a:gs pos="40953">
                  <a:srgbClr val="A06C25"/>
                </a:gs>
                <a:gs pos="16600">
                  <a:srgbClr val="D9B866"/>
                </a:gs>
                <a:gs pos="0">
                  <a:srgbClr val="8A420D"/>
                </a:gs>
                <a:gs pos="100000">
                  <a:srgbClr val="A88E4B"/>
                </a:gs>
              </a:gsLst>
              <a:lin ang="0" scaled="0"/>
            </a:gradFill>
            <a:prstDash val="solid"/>
            <a:miter/>
          </a:ln>
          <a:effectLst>
            <a:outerShdw blurRad="127000" sx="101000" sy="101000" algn="ctr" rotWithShape="0">
              <a:prstClr val="black">
                <a:alpha val="0"/>
              </a:prstClr>
            </a:outerShdw>
          </a:effectLst>
        </p:spPr>
        <p:txBody>
          <a:bodyPr rtlCol="0" anchor="ctr" anchorCtr="0"/>
          <a:lstStyle/>
          <a:p>
            <a:pPr algn="ctr"/>
            <a:r>
              <a:rPr lang="ru-RU" b="1" dirty="0">
                <a:solidFill>
                  <a:schemeClr val="bg1"/>
                </a:solidFill>
              </a:rPr>
              <a:t>Студент</a:t>
            </a:r>
            <a:r>
              <a:rPr lang="en-US" b="1" dirty="0">
                <a:solidFill>
                  <a:schemeClr val="bg1"/>
                </a:solidFill>
              </a:rPr>
              <a:t>:</a:t>
            </a:r>
            <a:r>
              <a:rPr lang="ru-RU" dirty="0">
                <a:solidFill>
                  <a:schemeClr val="bg1"/>
                </a:solidFill>
              </a:rPr>
              <a:t> группы 21931, Емельянов Алексей Алексеевич, </a:t>
            </a:r>
          </a:p>
          <a:p>
            <a:pPr algn="ctr"/>
            <a:r>
              <a:rPr lang="ru-RU" b="1" dirty="0">
                <a:solidFill>
                  <a:schemeClr val="bg1"/>
                </a:solidFill>
              </a:rPr>
              <a:t>Научный руководитель</a:t>
            </a:r>
            <a:r>
              <a:rPr lang="ru-RU" dirty="0">
                <a:solidFill>
                  <a:schemeClr val="bg1"/>
                </a:solidFill>
              </a:rPr>
              <a:t>: Программист, Яковлев Дмитрий Александрович</a:t>
            </a:r>
          </a:p>
          <a:p>
            <a:pPr algn="ctr"/>
            <a:endParaRPr lang="ru-RU" sz="2000" dirty="0">
              <a:solidFill>
                <a:schemeClr val="bg1"/>
              </a:solidFill>
            </a:endParaRPr>
          </a:p>
          <a:p>
            <a:pPr algn="ctr"/>
            <a:r>
              <a:rPr lang="ru-RU" sz="1400" dirty="0">
                <a:solidFill>
                  <a:schemeClr val="bg1">
                    <a:lumMod val="50000"/>
                  </a:schemeClr>
                </a:solidFill>
              </a:rPr>
              <a:t>Новосибирск 2024 </a:t>
            </a:r>
          </a:p>
          <a:p>
            <a:pPr algn="ctr"/>
            <a:r>
              <a:rPr lang="ru-RU" altLang="ko-KR" sz="2000" dirty="0">
                <a:solidFill>
                  <a:schemeClr val="bg1"/>
                </a:solidFill>
                <a:latin typeface="+mj-lt"/>
              </a:rPr>
              <a:t> </a:t>
            </a:r>
            <a:endParaRPr lang="ko-KR" altLang="en-US" sz="20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9614139E-99C4-45F3-A05D-95A92A3CD8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635" y="95294"/>
            <a:ext cx="1247949" cy="743054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E1DACDB-5DE9-47CA-A006-58EFC44A47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41" y="886628"/>
            <a:ext cx="676369" cy="790685"/>
          </a:xfrm>
          <a:prstGeom prst="rect">
            <a:avLst/>
          </a:prstGeom>
        </p:spPr>
      </p:pic>
      <p:pic>
        <p:nvPicPr>
          <p:cNvPr id="5" name="Picture 2" descr="\\iscsi\profiles\zamaraevrm\Downloads\unnamed.png">
            <a:extLst>
              <a:ext uri="{FF2B5EF4-FFF2-40B4-BE49-F238E27FC236}">
                <a16:creationId xmlns:a16="http://schemas.microsoft.com/office/drawing/2014/main" id="{B4DFCCD1-FF60-460A-A610-7B8305854E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/>
          <a:srcRect l="34748"/>
          <a:stretch/>
        </p:blipFill>
        <p:spPr bwMode="auto">
          <a:xfrm>
            <a:off x="186334" y="-59791"/>
            <a:ext cx="2552004" cy="130620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992671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타원 5">
            <a:extLst>
              <a:ext uri="{FF2B5EF4-FFF2-40B4-BE49-F238E27FC236}">
                <a16:creationId xmlns:a16="http://schemas.microsoft.com/office/drawing/2014/main" id="{3FB45323-76DD-4075-8307-F80841B5E66E}"/>
              </a:ext>
            </a:extLst>
          </p:cNvPr>
          <p:cNvSpPr/>
          <p:nvPr/>
        </p:nvSpPr>
        <p:spPr>
          <a:xfrm>
            <a:off x="6013939" y="2932579"/>
            <a:ext cx="228600" cy="2286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1B4545C-2ED8-43D8-95D9-78397A97928D}"/>
              </a:ext>
            </a:extLst>
          </p:cNvPr>
          <p:cNvSpPr/>
          <p:nvPr/>
        </p:nvSpPr>
        <p:spPr>
          <a:xfrm>
            <a:off x="6281442" y="2857450"/>
            <a:ext cx="465924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altLang="ko-KR" sz="2000" dirty="0">
                <a:solidFill>
                  <a:srgbClr val="D9B866"/>
                </a:solidFill>
              </a:rPr>
              <a:t>Поиски продолжаются – 16%</a:t>
            </a:r>
            <a:endParaRPr lang="ko-KR" altLang="en-US" sz="2000" dirty="0">
              <a:solidFill>
                <a:srgbClr val="D9B866"/>
              </a:solidFill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F0A14B4B-F3A2-4B04-BA9C-481FDD9143A2}"/>
              </a:ext>
            </a:extLst>
          </p:cNvPr>
          <p:cNvSpPr/>
          <p:nvPr/>
        </p:nvSpPr>
        <p:spPr>
          <a:xfrm>
            <a:off x="6016870" y="3552004"/>
            <a:ext cx="228600" cy="2286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54F403E-C645-4863-A9FB-EAFF9D0C2549}"/>
              </a:ext>
            </a:extLst>
          </p:cNvPr>
          <p:cNvSpPr/>
          <p:nvPr/>
        </p:nvSpPr>
        <p:spPr>
          <a:xfrm>
            <a:off x="6281442" y="3467870"/>
            <a:ext cx="465924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altLang="ko-KR" sz="2000" dirty="0">
                <a:solidFill>
                  <a:srgbClr val="D9B866"/>
                </a:solidFill>
              </a:rPr>
              <a:t>Погибшие – 8%</a:t>
            </a:r>
            <a:endParaRPr lang="ko-KR" altLang="en-US" sz="2000" dirty="0">
              <a:solidFill>
                <a:srgbClr val="D9B866"/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206E8037-5A8E-49F3-BA75-0E6D25214A09}"/>
              </a:ext>
            </a:extLst>
          </p:cNvPr>
          <p:cNvSpPr/>
          <p:nvPr/>
        </p:nvSpPr>
        <p:spPr>
          <a:xfrm>
            <a:off x="6050888" y="4144505"/>
            <a:ext cx="228600" cy="2286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0154744-5D3A-41E1-BADB-474E53D21FB8}"/>
              </a:ext>
            </a:extLst>
          </p:cNvPr>
          <p:cNvSpPr/>
          <p:nvPr/>
        </p:nvSpPr>
        <p:spPr>
          <a:xfrm>
            <a:off x="6281442" y="4078290"/>
            <a:ext cx="465924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altLang="ko-KR" sz="2000" dirty="0">
                <a:solidFill>
                  <a:srgbClr val="D9B866"/>
                </a:solidFill>
              </a:rPr>
              <a:t>Найдены живыми – 76%</a:t>
            </a:r>
            <a:endParaRPr lang="ko-KR" altLang="en-US" sz="2000" dirty="0">
              <a:solidFill>
                <a:srgbClr val="D9B866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94CDA29-DFF6-46C4-9D19-277DDC196204}"/>
              </a:ext>
            </a:extLst>
          </p:cNvPr>
          <p:cNvSpPr txBox="1"/>
          <p:nvPr/>
        </p:nvSpPr>
        <p:spPr>
          <a:xfrm>
            <a:off x="1397000" y="634198"/>
            <a:ext cx="9398000" cy="64633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 b="1">
                <a:latin typeface="Arial Black" panose="020B0A04020102020204" pitchFamily="34" charset="0"/>
                <a:cs typeface="Arial" panose="020B0604020202020204" pitchFamily="34" charset="0"/>
              </a:defRPr>
            </a:lvl1pPr>
          </a:lstStyle>
          <a:p>
            <a:pPr algn="ctr"/>
            <a:r>
              <a:rPr lang="ru-RU" altLang="ko-KR" sz="3600" b="0" dirty="0">
                <a:solidFill>
                  <a:srgbClr val="D9B866"/>
                </a:solidFill>
                <a:latin typeface="+mj-lt"/>
              </a:rPr>
              <a:t>Актуальность</a:t>
            </a:r>
            <a:endParaRPr lang="ko-KR" altLang="en-US" sz="3600" b="0" dirty="0">
              <a:solidFill>
                <a:srgbClr val="D9B866"/>
              </a:solidFill>
              <a:latin typeface="+mj-lt"/>
            </a:endParaRPr>
          </a:p>
        </p:txBody>
      </p:sp>
      <p:sp>
        <p:nvSpPr>
          <p:cNvPr id="23" name="타원 1">
            <a:extLst>
              <a:ext uri="{FF2B5EF4-FFF2-40B4-BE49-F238E27FC236}">
                <a16:creationId xmlns:a16="http://schemas.microsoft.com/office/drawing/2014/main" id="{E013A2D4-1243-4A22-9A10-75B2109B5975}"/>
              </a:ext>
            </a:extLst>
          </p:cNvPr>
          <p:cNvSpPr/>
          <p:nvPr/>
        </p:nvSpPr>
        <p:spPr>
          <a:xfrm>
            <a:off x="691051" y="1280529"/>
            <a:ext cx="4659242" cy="4659242"/>
          </a:xfrm>
          <a:prstGeom prst="ellipse">
            <a:avLst/>
          </a:prstGeom>
          <a:gradFill>
            <a:gsLst>
              <a:gs pos="0">
                <a:srgbClr val="070707"/>
              </a:gs>
              <a:gs pos="50000">
                <a:srgbClr val="171717"/>
              </a:gs>
              <a:gs pos="100000">
                <a:srgbClr val="070707"/>
              </a:gs>
            </a:gsLst>
            <a:lin ang="0" scaled="0"/>
          </a:gradFill>
          <a:ln w="6350" cap="flat">
            <a:gradFill>
              <a:gsLst>
                <a:gs pos="83404">
                  <a:srgbClr val="736237"/>
                </a:gs>
                <a:gs pos="65280">
                  <a:srgbClr val="C6A95F"/>
                </a:gs>
                <a:gs pos="40953">
                  <a:srgbClr val="A06C25"/>
                </a:gs>
                <a:gs pos="16600">
                  <a:srgbClr val="D9B866"/>
                </a:gs>
                <a:gs pos="0">
                  <a:srgbClr val="8A420D"/>
                </a:gs>
                <a:gs pos="100000">
                  <a:srgbClr val="A88E4B"/>
                </a:gs>
              </a:gsLst>
              <a:lin ang="0" scaled="0"/>
            </a:gradFill>
            <a:prstDash val="solid"/>
            <a:miter/>
          </a:ln>
          <a:effectLst>
            <a:outerShdw blurRad="127000" sx="101000" sy="101000" algn="ctr" rotWithShape="0">
              <a:prstClr val="black">
                <a:alpha val="0"/>
              </a:prstClr>
            </a:outerShdw>
          </a:effectLst>
        </p:spPr>
        <p:txBody>
          <a:bodyPr rtlCol="0" anchor="ctr" anchorCtr="0"/>
          <a:lstStyle/>
          <a:p>
            <a:pPr algn="ctr"/>
            <a:endParaRPr lang="ko-KR" altLang="en-US" sz="32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4" name="타원 1">
            <a:extLst>
              <a:ext uri="{FF2B5EF4-FFF2-40B4-BE49-F238E27FC236}">
                <a16:creationId xmlns:a16="http://schemas.microsoft.com/office/drawing/2014/main" id="{F124301D-40FF-4E16-8A22-3CE6D725F0A3}"/>
              </a:ext>
            </a:extLst>
          </p:cNvPr>
          <p:cNvSpPr/>
          <p:nvPr/>
        </p:nvSpPr>
        <p:spPr>
          <a:xfrm>
            <a:off x="1646482" y="2148006"/>
            <a:ext cx="3412026" cy="3412026"/>
          </a:xfrm>
          <a:prstGeom prst="ellipse">
            <a:avLst/>
          </a:prstGeom>
          <a:gradFill>
            <a:gsLst>
              <a:gs pos="0">
                <a:srgbClr val="070707"/>
              </a:gs>
              <a:gs pos="50000">
                <a:srgbClr val="171717"/>
              </a:gs>
              <a:gs pos="100000">
                <a:srgbClr val="070707"/>
              </a:gs>
            </a:gsLst>
            <a:lin ang="0" scaled="0"/>
          </a:gradFill>
          <a:ln w="6350" cap="flat">
            <a:gradFill>
              <a:gsLst>
                <a:gs pos="83404">
                  <a:srgbClr val="736237"/>
                </a:gs>
                <a:gs pos="65280">
                  <a:srgbClr val="C6A95F"/>
                </a:gs>
                <a:gs pos="40953">
                  <a:srgbClr val="A06C25"/>
                </a:gs>
                <a:gs pos="16600">
                  <a:srgbClr val="D9B866"/>
                </a:gs>
                <a:gs pos="0">
                  <a:srgbClr val="8A420D"/>
                </a:gs>
                <a:gs pos="100000">
                  <a:srgbClr val="A88E4B"/>
                </a:gs>
              </a:gsLst>
              <a:lin ang="0" scaled="0"/>
            </a:gradFill>
            <a:prstDash val="solid"/>
            <a:miter/>
          </a:ln>
          <a:effectLst>
            <a:outerShdw blurRad="127000" sx="101000" sy="101000" algn="ctr" rotWithShape="0">
              <a:prstClr val="black">
                <a:alpha val="0"/>
              </a:prstClr>
            </a:outerShdw>
          </a:effectLst>
        </p:spPr>
        <p:txBody>
          <a:bodyPr rtlCol="0" anchor="ctr" anchorCtr="0"/>
          <a:lstStyle/>
          <a:p>
            <a:pPr algn="ctr"/>
            <a:r>
              <a:rPr lang="ru-RU" altLang="ko-KR" sz="3200" dirty="0">
                <a:solidFill>
                  <a:schemeClr val="bg1"/>
                </a:solidFill>
                <a:latin typeface="+mj-lt"/>
              </a:rPr>
              <a:t>84%</a:t>
            </a:r>
            <a:endParaRPr lang="ko-KR" altLang="en-US" sz="32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E9A8726-777E-48F5-A30B-674AEF79FB3B}"/>
              </a:ext>
            </a:extLst>
          </p:cNvPr>
          <p:cNvSpPr txBox="1"/>
          <p:nvPr/>
        </p:nvSpPr>
        <p:spPr>
          <a:xfrm>
            <a:off x="5901124" y="1777902"/>
            <a:ext cx="56936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dirty="0">
                <a:solidFill>
                  <a:schemeClr val="bg1"/>
                </a:solidFill>
              </a:rPr>
              <a:t>По данным поисково-спасательного отряда «</a:t>
            </a:r>
            <a:r>
              <a:rPr lang="ru-RU" sz="1600" dirty="0" err="1">
                <a:solidFill>
                  <a:schemeClr val="bg1"/>
                </a:solidFill>
              </a:rPr>
              <a:t>ЛизаАлерт</a:t>
            </a:r>
            <a:r>
              <a:rPr lang="ru-RU" sz="1600" dirty="0">
                <a:solidFill>
                  <a:schemeClr val="bg1"/>
                </a:solidFill>
              </a:rPr>
              <a:t>», </a:t>
            </a:r>
          </a:p>
          <a:p>
            <a:r>
              <a:rPr lang="ru-RU" sz="1600" dirty="0">
                <a:solidFill>
                  <a:schemeClr val="bg1"/>
                </a:solidFill>
              </a:rPr>
              <a:t>с мая по август 2024 года в российских лесах потерялись </a:t>
            </a:r>
          </a:p>
          <a:p>
            <a:r>
              <a:rPr lang="ru-RU" sz="1600" dirty="0">
                <a:solidFill>
                  <a:schemeClr val="bg1"/>
                </a:solidFill>
              </a:rPr>
              <a:t>около 3,2 тысячи человек.</a:t>
            </a:r>
          </a:p>
        </p:txBody>
      </p:sp>
      <p:sp>
        <p:nvSpPr>
          <p:cNvPr id="26" name="타원 1">
            <a:extLst>
              <a:ext uri="{FF2B5EF4-FFF2-40B4-BE49-F238E27FC236}">
                <a16:creationId xmlns:a16="http://schemas.microsoft.com/office/drawing/2014/main" id="{FDC31311-1400-40BE-9AE3-B2E3E9417277}"/>
              </a:ext>
            </a:extLst>
          </p:cNvPr>
          <p:cNvSpPr/>
          <p:nvPr/>
        </p:nvSpPr>
        <p:spPr>
          <a:xfrm>
            <a:off x="3641821" y="4492622"/>
            <a:ext cx="601934" cy="601934"/>
          </a:xfrm>
          <a:prstGeom prst="ellipse">
            <a:avLst/>
          </a:prstGeom>
          <a:gradFill>
            <a:gsLst>
              <a:gs pos="0">
                <a:srgbClr val="070707"/>
              </a:gs>
              <a:gs pos="50000">
                <a:srgbClr val="171717"/>
              </a:gs>
              <a:gs pos="100000">
                <a:srgbClr val="070707"/>
              </a:gs>
            </a:gsLst>
            <a:lin ang="0" scaled="0"/>
          </a:gradFill>
          <a:ln w="6350" cap="flat">
            <a:gradFill>
              <a:gsLst>
                <a:gs pos="83404">
                  <a:srgbClr val="736237"/>
                </a:gs>
                <a:gs pos="65280">
                  <a:srgbClr val="C6A95F"/>
                </a:gs>
                <a:gs pos="40953">
                  <a:srgbClr val="A06C25"/>
                </a:gs>
                <a:gs pos="16600">
                  <a:srgbClr val="D9B866"/>
                </a:gs>
                <a:gs pos="0">
                  <a:srgbClr val="8A420D"/>
                </a:gs>
                <a:gs pos="100000">
                  <a:srgbClr val="A88E4B"/>
                </a:gs>
              </a:gsLst>
              <a:lin ang="0" scaled="0"/>
            </a:gradFill>
            <a:prstDash val="solid"/>
            <a:miter/>
          </a:ln>
          <a:effectLst>
            <a:outerShdw blurRad="127000" sx="101000" sy="101000" algn="ctr" rotWithShape="0">
              <a:prstClr val="black">
                <a:alpha val="0"/>
              </a:prstClr>
            </a:outerShdw>
          </a:effectLst>
        </p:spPr>
        <p:txBody>
          <a:bodyPr rtlCol="0" anchor="ctr" anchorCtr="0"/>
          <a:lstStyle/>
          <a:p>
            <a:pPr algn="ctr"/>
            <a:r>
              <a:rPr lang="ru-RU" altLang="ko-KR" dirty="0">
                <a:solidFill>
                  <a:schemeClr val="bg1"/>
                </a:solidFill>
                <a:latin typeface="+mj-lt"/>
              </a:rPr>
              <a:t>8%</a:t>
            </a:r>
            <a:endParaRPr lang="ko-KR" altLang="en-US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12220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7A655FF8-FE38-4E03-8AD5-A806B141A192}"/>
              </a:ext>
            </a:extLst>
          </p:cNvPr>
          <p:cNvSpPr/>
          <p:nvPr/>
        </p:nvSpPr>
        <p:spPr>
          <a:xfrm>
            <a:off x="6510568" y="1337126"/>
            <a:ext cx="4890407" cy="1917700"/>
          </a:xfrm>
          <a:custGeom>
            <a:avLst/>
            <a:gdLst>
              <a:gd name="connsiteX0" fmla="*/ 0 w 4890407"/>
              <a:gd name="connsiteY0" fmla="*/ 0 h 1917700"/>
              <a:gd name="connsiteX1" fmla="*/ 3931557 w 4890407"/>
              <a:gd name="connsiteY1" fmla="*/ 0 h 1917700"/>
              <a:gd name="connsiteX2" fmla="*/ 4890407 w 4890407"/>
              <a:gd name="connsiteY2" fmla="*/ 958850 h 1917700"/>
              <a:gd name="connsiteX3" fmla="*/ 3931557 w 4890407"/>
              <a:gd name="connsiteY3" fmla="*/ 1917700 h 1917700"/>
              <a:gd name="connsiteX4" fmla="*/ 0 w 4890407"/>
              <a:gd name="connsiteY4" fmla="*/ 1917700 h 191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90407" h="1917700">
                <a:moveTo>
                  <a:pt x="0" y="0"/>
                </a:moveTo>
                <a:lnTo>
                  <a:pt x="3931557" y="0"/>
                </a:lnTo>
                <a:cubicBezTo>
                  <a:pt x="4461115" y="0"/>
                  <a:pt x="4890407" y="429292"/>
                  <a:pt x="4890407" y="958850"/>
                </a:cubicBezTo>
                <a:cubicBezTo>
                  <a:pt x="4890407" y="1488408"/>
                  <a:pt x="4461115" y="1917700"/>
                  <a:pt x="3931557" y="1917700"/>
                </a:cubicBezTo>
                <a:lnTo>
                  <a:pt x="0" y="1917700"/>
                </a:lnTo>
                <a:close/>
              </a:path>
            </a:pathLst>
          </a:custGeom>
          <a:gradFill>
            <a:gsLst>
              <a:gs pos="0">
                <a:srgbClr val="070707"/>
              </a:gs>
              <a:gs pos="50000">
                <a:srgbClr val="171717"/>
              </a:gs>
              <a:gs pos="100000">
                <a:srgbClr val="070707"/>
              </a:gs>
            </a:gsLst>
            <a:lin ang="0" scaled="0"/>
          </a:gradFill>
          <a:ln w="6350" cap="flat">
            <a:gradFill>
              <a:gsLst>
                <a:gs pos="83404">
                  <a:srgbClr val="736237"/>
                </a:gs>
                <a:gs pos="65280">
                  <a:srgbClr val="C6A95F"/>
                </a:gs>
                <a:gs pos="40953">
                  <a:srgbClr val="A06C25"/>
                </a:gs>
                <a:gs pos="16600">
                  <a:srgbClr val="D9B866"/>
                </a:gs>
                <a:gs pos="0">
                  <a:srgbClr val="8A420D"/>
                </a:gs>
                <a:gs pos="100000">
                  <a:srgbClr val="A88E4B"/>
                </a:gs>
              </a:gsLst>
              <a:lin ang="0" scaled="0"/>
            </a:gradFill>
            <a:prstDash val="solid"/>
            <a:miter/>
          </a:ln>
          <a:effectLst>
            <a:outerShdw blurRad="127000" sx="101000" sy="101000" algn="ctr" rotWithShape="0">
              <a:prstClr val="black">
                <a:alpha val="0"/>
              </a:prstClr>
            </a:outerShdw>
          </a:effectLst>
        </p:spPr>
        <p:txBody>
          <a:bodyPr lIns="108000" rIns="612000" rtlCol="0" anchor="ctr" anchorCtr="0"/>
          <a:lstStyle/>
          <a:p>
            <a:pPr algn="r"/>
            <a:r>
              <a:rPr lang="ru-RU" altLang="ko-KR" sz="2800" dirty="0">
                <a:solidFill>
                  <a:schemeClr val="bg1"/>
                </a:solidFill>
                <a:latin typeface="+mj-lt"/>
              </a:rPr>
              <a:t>Обучение</a:t>
            </a:r>
            <a:endParaRPr lang="ko-KR" altLang="en-US" sz="2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A9ADF0FD-CC1F-4C49-9287-CBE69D3C979A}"/>
              </a:ext>
            </a:extLst>
          </p:cNvPr>
          <p:cNvSpPr/>
          <p:nvPr/>
        </p:nvSpPr>
        <p:spPr>
          <a:xfrm>
            <a:off x="2569033" y="1337126"/>
            <a:ext cx="4890407" cy="1917700"/>
          </a:xfrm>
          <a:custGeom>
            <a:avLst/>
            <a:gdLst>
              <a:gd name="connsiteX0" fmla="*/ 0 w 4890407"/>
              <a:gd name="connsiteY0" fmla="*/ 0 h 1917700"/>
              <a:gd name="connsiteX1" fmla="*/ 3931557 w 4890407"/>
              <a:gd name="connsiteY1" fmla="*/ 0 h 1917700"/>
              <a:gd name="connsiteX2" fmla="*/ 4890407 w 4890407"/>
              <a:gd name="connsiteY2" fmla="*/ 958850 h 1917700"/>
              <a:gd name="connsiteX3" fmla="*/ 3931557 w 4890407"/>
              <a:gd name="connsiteY3" fmla="*/ 1917700 h 1917700"/>
              <a:gd name="connsiteX4" fmla="*/ 0 w 4890407"/>
              <a:gd name="connsiteY4" fmla="*/ 1917700 h 191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90407" h="1917700">
                <a:moveTo>
                  <a:pt x="0" y="0"/>
                </a:moveTo>
                <a:lnTo>
                  <a:pt x="3931557" y="0"/>
                </a:lnTo>
                <a:cubicBezTo>
                  <a:pt x="4461115" y="0"/>
                  <a:pt x="4890407" y="429292"/>
                  <a:pt x="4890407" y="958850"/>
                </a:cubicBezTo>
                <a:cubicBezTo>
                  <a:pt x="4890407" y="1488408"/>
                  <a:pt x="4461115" y="1917700"/>
                  <a:pt x="3931557" y="1917700"/>
                </a:cubicBezTo>
                <a:lnTo>
                  <a:pt x="0" y="1917700"/>
                </a:lnTo>
                <a:close/>
              </a:path>
            </a:pathLst>
          </a:custGeom>
          <a:gradFill>
            <a:gsLst>
              <a:gs pos="0">
                <a:srgbClr val="070707"/>
              </a:gs>
              <a:gs pos="50000">
                <a:srgbClr val="171717"/>
              </a:gs>
              <a:gs pos="100000">
                <a:srgbClr val="070707"/>
              </a:gs>
            </a:gsLst>
            <a:lin ang="0" scaled="0"/>
          </a:gradFill>
          <a:ln w="6350" cap="flat">
            <a:gradFill>
              <a:gsLst>
                <a:gs pos="83404">
                  <a:srgbClr val="736237"/>
                </a:gs>
                <a:gs pos="65280">
                  <a:srgbClr val="C6A95F"/>
                </a:gs>
                <a:gs pos="40953">
                  <a:srgbClr val="A06C25"/>
                </a:gs>
                <a:gs pos="16600">
                  <a:srgbClr val="D9B866"/>
                </a:gs>
                <a:gs pos="0">
                  <a:srgbClr val="8A420D"/>
                </a:gs>
                <a:gs pos="100000">
                  <a:srgbClr val="A88E4B"/>
                </a:gs>
              </a:gsLst>
              <a:lin ang="0" scaled="0"/>
            </a:gradFill>
            <a:prstDash val="solid"/>
            <a:miter/>
          </a:ln>
          <a:effectLst>
            <a:outerShdw blurRad="127000" sx="101000" sy="101000" algn="ctr" rotWithShape="0">
              <a:prstClr val="black">
                <a:alpha val="0"/>
              </a:prstClr>
            </a:outerShdw>
          </a:effectLst>
        </p:spPr>
        <p:txBody>
          <a:bodyPr lIns="108000" rIns="612000" rtlCol="0" anchor="ctr" anchorCtr="0"/>
          <a:lstStyle/>
          <a:p>
            <a:pPr algn="r"/>
            <a:r>
              <a:rPr lang="ru-RU" altLang="ko-KR" sz="2800" dirty="0">
                <a:solidFill>
                  <a:schemeClr val="bg1"/>
                </a:solidFill>
                <a:latin typeface="+mj-lt"/>
              </a:rPr>
              <a:t>Поиск алгоритмов</a:t>
            </a:r>
            <a:endParaRPr lang="ko-KR" altLang="en-US" sz="2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5" name="자유형: 도형 24">
            <a:extLst>
              <a:ext uri="{FF2B5EF4-FFF2-40B4-BE49-F238E27FC236}">
                <a16:creationId xmlns:a16="http://schemas.microsoft.com/office/drawing/2014/main" id="{B5A93CA4-BC47-471C-B177-94BFD2D47B5F}"/>
              </a:ext>
            </a:extLst>
          </p:cNvPr>
          <p:cNvSpPr/>
          <p:nvPr/>
        </p:nvSpPr>
        <p:spPr>
          <a:xfrm>
            <a:off x="1" y="1337126"/>
            <a:ext cx="3532417" cy="1917700"/>
          </a:xfrm>
          <a:custGeom>
            <a:avLst/>
            <a:gdLst>
              <a:gd name="connsiteX0" fmla="*/ 0 w 3532417"/>
              <a:gd name="connsiteY0" fmla="*/ 0 h 1917700"/>
              <a:gd name="connsiteX1" fmla="*/ 2573567 w 3532417"/>
              <a:gd name="connsiteY1" fmla="*/ 0 h 1917700"/>
              <a:gd name="connsiteX2" fmla="*/ 3532417 w 3532417"/>
              <a:gd name="connsiteY2" fmla="*/ 958850 h 1917700"/>
              <a:gd name="connsiteX3" fmla="*/ 2573567 w 3532417"/>
              <a:gd name="connsiteY3" fmla="*/ 1917700 h 1917700"/>
              <a:gd name="connsiteX4" fmla="*/ 0 w 3532417"/>
              <a:gd name="connsiteY4" fmla="*/ 1917700 h 191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32417" h="1917700">
                <a:moveTo>
                  <a:pt x="0" y="0"/>
                </a:moveTo>
                <a:lnTo>
                  <a:pt x="2573567" y="0"/>
                </a:lnTo>
                <a:cubicBezTo>
                  <a:pt x="3103125" y="0"/>
                  <a:pt x="3532417" y="429292"/>
                  <a:pt x="3532417" y="958850"/>
                </a:cubicBezTo>
                <a:cubicBezTo>
                  <a:pt x="3532417" y="1488408"/>
                  <a:pt x="3103125" y="1917700"/>
                  <a:pt x="2573567" y="1917700"/>
                </a:cubicBezTo>
                <a:lnTo>
                  <a:pt x="0" y="1917700"/>
                </a:lnTo>
                <a:close/>
              </a:path>
            </a:pathLst>
          </a:custGeom>
          <a:gradFill>
            <a:gsLst>
              <a:gs pos="0">
                <a:srgbClr val="070707"/>
              </a:gs>
              <a:gs pos="50000">
                <a:srgbClr val="171717"/>
              </a:gs>
              <a:gs pos="100000">
                <a:srgbClr val="070707"/>
              </a:gs>
            </a:gsLst>
            <a:lin ang="0" scaled="0"/>
          </a:gradFill>
          <a:ln w="6350" cap="flat">
            <a:gradFill>
              <a:gsLst>
                <a:gs pos="83404">
                  <a:srgbClr val="736237"/>
                </a:gs>
                <a:gs pos="65280">
                  <a:srgbClr val="C6A95F"/>
                </a:gs>
                <a:gs pos="40953">
                  <a:srgbClr val="A06C25"/>
                </a:gs>
                <a:gs pos="16600">
                  <a:srgbClr val="D9B866"/>
                </a:gs>
                <a:gs pos="0">
                  <a:srgbClr val="8A420D"/>
                </a:gs>
                <a:gs pos="100000">
                  <a:srgbClr val="A88E4B"/>
                </a:gs>
              </a:gsLst>
              <a:lin ang="0" scaled="0"/>
            </a:gradFill>
            <a:prstDash val="solid"/>
            <a:miter/>
          </a:ln>
          <a:effectLst>
            <a:outerShdw blurRad="127000" sx="101000" sy="101000" algn="ctr" rotWithShape="0">
              <a:prstClr val="black">
                <a:alpha val="0"/>
              </a:prstClr>
            </a:outerShdw>
          </a:effectLst>
        </p:spPr>
        <p:txBody>
          <a:bodyPr lIns="108000" rIns="612000" rtlCol="0" anchor="ctr" anchorCtr="0"/>
          <a:lstStyle/>
          <a:p>
            <a:pPr algn="r"/>
            <a:r>
              <a:rPr lang="ru-RU" altLang="ko-KR" sz="2800" dirty="0">
                <a:solidFill>
                  <a:schemeClr val="bg1"/>
                </a:solidFill>
                <a:latin typeface="+mj-lt"/>
              </a:rPr>
              <a:t>Поиск данных</a:t>
            </a:r>
            <a:endParaRPr lang="ko-KR" altLang="en-US" sz="2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51A31A8-23C0-4D03-80CC-B6FB88E41797}"/>
              </a:ext>
            </a:extLst>
          </p:cNvPr>
          <p:cNvSpPr txBox="1"/>
          <p:nvPr/>
        </p:nvSpPr>
        <p:spPr>
          <a:xfrm>
            <a:off x="791022" y="3820009"/>
            <a:ext cx="2507791" cy="584775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r>
              <a:rPr lang="ru-RU" altLang="ko-KR" sz="1600" dirty="0">
                <a:solidFill>
                  <a:schemeClr val="bg1"/>
                </a:solidFill>
              </a:rPr>
              <a:t>Поиск данных для обучения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179A829-10B9-498D-99E1-BB1E7223CC7F}"/>
              </a:ext>
            </a:extLst>
          </p:cNvPr>
          <p:cNvSpPr txBox="1"/>
          <p:nvPr/>
        </p:nvSpPr>
        <p:spPr>
          <a:xfrm>
            <a:off x="3900881" y="3760695"/>
            <a:ext cx="3061981" cy="584775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r>
              <a:rPr lang="ru-RU" altLang="ko-KR" sz="1600" dirty="0">
                <a:solidFill>
                  <a:schemeClr val="bg1"/>
                </a:solidFill>
              </a:rPr>
              <a:t>Анализ существующих алгоритмов, выбор моделей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C4C8370-0E7F-499E-B9A0-4EF02AB65285}"/>
              </a:ext>
            </a:extLst>
          </p:cNvPr>
          <p:cNvSpPr txBox="1"/>
          <p:nvPr/>
        </p:nvSpPr>
        <p:spPr>
          <a:xfrm>
            <a:off x="7717872" y="3820009"/>
            <a:ext cx="3171373" cy="830997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r>
              <a:rPr lang="ru-RU" altLang="ko-KR" sz="1600" dirty="0">
                <a:solidFill>
                  <a:schemeClr val="bg1"/>
                </a:solidFill>
              </a:rPr>
              <a:t>Исследование результатов после обучения выбранных алгоритмов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8801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A458E7F-3D8F-4841-B8CB-2E3F1368CB36}"/>
              </a:ext>
            </a:extLst>
          </p:cNvPr>
          <p:cNvSpPr txBox="1"/>
          <p:nvPr/>
        </p:nvSpPr>
        <p:spPr>
          <a:xfrm>
            <a:off x="1397000" y="634198"/>
            <a:ext cx="9398000" cy="64633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 b="1">
                <a:latin typeface="Arial Black" panose="020B0A04020102020204" pitchFamily="34" charset="0"/>
                <a:cs typeface="Arial" panose="020B0604020202020204" pitchFamily="34" charset="0"/>
              </a:defRPr>
            </a:lvl1pPr>
          </a:lstStyle>
          <a:p>
            <a:pPr algn="ctr"/>
            <a:r>
              <a:rPr lang="ru-RU" altLang="ko-KR" sz="3600" dirty="0">
                <a:solidFill>
                  <a:srgbClr val="D9B866"/>
                </a:solidFill>
                <a:latin typeface="+mj-lt"/>
              </a:rPr>
              <a:t>Данные для обучения</a:t>
            </a:r>
            <a:endParaRPr lang="ko-KR" altLang="en-US" sz="3600" dirty="0">
              <a:solidFill>
                <a:srgbClr val="D9B866"/>
              </a:solidFill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93B2703-7C39-4778-B5A4-DF9768159831}"/>
              </a:ext>
            </a:extLst>
          </p:cNvPr>
          <p:cNvSpPr txBox="1"/>
          <p:nvPr/>
        </p:nvSpPr>
        <p:spPr>
          <a:xfrm>
            <a:off x="566724" y="4586565"/>
            <a:ext cx="687388" cy="3407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r"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01C6C6-787B-4CC5-930D-B407B4ECB6B9}"/>
              </a:ext>
            </a:extLst>
          </p:cNvPr>
          <p:cNvSpPr txBox="1"/>
          <p:nvPr/>
        </p:nvSpPr>
        <p:spPr>
          <a:xfrm>
            <a:off x="566724" y="2691875"/>
            <a:ext cx="687388" cy="3407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r">
              <a:lnSpc>
                <a:spcPct val="150000"/>
              </a:lnSpc>
            </a:pPr>
            <a:r>
              <a:rPr lang="ru-RU" altLang="ko-KR" sz="1200" dirty="0">
                <a:solidFill>
                  <a:schemeClr val="bg1"/>
                </a:solidFill>
              </a:rPr>
              <a:t>1200</a:t>
            </a:r>
            <a:endParaRPr lang="en-US" altLang="ko-KR" sz="12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97B36A5-F71F-4FF2-9BE6-E74D6D7D4ECA}"/>
              </a:ext>
            </a:extLst>
          </p:cNvPr>
          <p:cNvSpPr txBox="1"/>
          <p:nvPr/>
        </p:nvSpPr>
        <p:spPr>
          <a:xfrm>
            <a:off x="566724" y="3323438"/>
            <a:ext cx="687388" cy="3407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r">
              <a:lnSpc>
                <a:spcPct val="150000"/>
              </a:lnSpc>
            </a:pPr>
            <a:r>
              <a:rPr lang="ru-RU" altLang="ko-KR" sz="1200" dirty="0">
                <a:solidFill>
                  <a:schemeClr val="bg1"/>
                </a:solidFill>
              </a:rPr>
              <a:t>800</a:t>
            </a:r>
            <a:endParaRPr lang="en-US" altLang="ko-KR" sz="12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285BAA-AFC7-4F69-9B3C-BC314F2F3243}"/>
              </a:ext>
            </a:extLst>
          </p:cNvPr>
          <p:cNvSpPr txBox="1"/>
          <p:nvPr/>
        </p:nvSpPr>
        <p:spPr>
          <a:xfrm>
            <a:off x="566724" y="3886156"/>
            <a:ext cx="687388" cy="3407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r"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ru-RU" altLang="ko-KR" sz="1200" dirty="0">
                <a:solidFill>
                  <a:schemeClr val="bg1"/>
                </a:solidFill>
              </a:rPr>
              <a:t>400</a:t>
            </a:r>
            <a:endParaRPr lang="en-US" altLang="ko-KR" sz="12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585BEE9-6DBD-4D7A-B004-6558BF15BD08}"/>
              </a:ext>
            </a:extLst>
          </p:cNvPr>
          <p:cNvSpPr txBox="1"/>
          <p:nvPr/>
        </p:nvSpPr>
        <p:spPr>
          <a:xfrm>
            <a:off x="566724" y="2060313"/>
            <a:ext cx="687388" cy="3407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r">
              <a:lnSpc>
                <a:spcPct val="150000"/>
              </a:lnSpc>
            </a:pPr>
            <a:r>
              <a:rPr lang="ru-RU" altLang="ko-KR" sz="1200" dirty="0">
                <a:solidFill>
                  <a:schemeClr val="bg1"/>
                </a:solidFill>
              </a:rPr>
              <a:t>1000</a:t>
            </a:r>
            <a:endParaRPr lang="en-US" altLang="ko-KR" sz="120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27E60E-5EFF-469F-9D4C-948263D6BF89}"/>
              </a:ext>
            </a:extLst>
          </p:cNvPr>
          <p:cNvSpPr txBox="1"/>
          <p:nvPr/>
        </p:nvSpPr>
        <p:spPr>
          <a:xfrm>
            <a:off x="566724" y="1428750"/>
            <a:ext cx="687388" cy="3407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r">
              <a:lnSpc>
                <a:spcPct val="150000"/>
              </a:lnSpc>
            </a:pPr>
            <a:r>
              <a:rPr lang="ru-RU" altLang="ko-KR" sz="1200" dirty="0">
                <a:solidFill>
                  <a:schemeClr val="bg1"/>
                </a:solidFill>
              </a:rPr>
              <a:t>1400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606F167F-6026-41DA-A2B4-E2C9BF0B7296}"/>
              </a:ext>
            </a:extLst>
          </p:cNvPr>
          <p:cNvSpPr/>
          <p:nvPr/>
        </p:nvSpPr>
        <p:spPr>
          <a:xfrm>
            <a:off x="1563674" y="1769484"/>
            <a:ext cx="687388" cy="3087098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70707"/>
              </a:gs>
              <a:gs pos="50000">
                <a:srgbClr val="171717"/>
              </a:gs>
              <a:gs pos="100000">
                <a:srgbClr val="070707"/>
              </a:gs>
            </a:gsLst>
            <a:lin ang="0" scaled="0"/>
          </a:gradFill>
          <a:ln w="6350" cap="flat">
            <a:gradFill>
              <a:gsLst>
                <a:gs pos="83404">
                  <a:srgbClr val="736237"/>
                </a:gs>
                <a:gs pos="65280">
                  <a:srgbClr val="C6A95F"/>
                </a:gs>
                <a:gs pos="40953">
                  <a:srgbClr val="A06C25"/>
                </a:gs>
                <a:gs pos="16600">
                  <a:srgbClr val="D9B866"/>
                </a:gs>
                <a:gs pos="0">
                  <a:srgbClr val="8A420D"/>
                </a:gs>
                <a:gs pos="100000">
                  <a:srgbClr val="A88E4B"/>
                </a:gs>
              </a:gsLst>
              <a:lin ang="0" scaled="0"/>
            </a:gradFill>
            <a:prstDash val="solid"/>
            <a:miter/>
          </a:ln>
          <a:effectLst>
            <a:outerShdw blurRad="127000" sx="101000" sy="101000" algn="ctr" rotWithShape="0">
              <a:prstClr val="black">
                <a:alpha val="0"/>
              </a:prstClr>
            </a:outerShdw>
          </a:effectLst>
        </p:spPr>
        <p:txBody>
          <a:bodyPr lIns="0" tIns="180000" rIns="0" bIns="0" rtlCol="0" anchor="t" anchorCtr="0"/>
          <a:lstStyle/>
          <a:p>
            <a:pPr algn="ctr"/>
            <a:r>
              <a:rPr lang="ru-RU" altLang="ko-KR" sz="1600" dirty="0">
                <a:solidFill>
                  <a:schemeClr val="bg1"/>
                </a:solidFill>
              </a:rPr>
              <a:t>1365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49BE21BC-409F-42F7-BD67-5F8FCB6D6031}"/>
              </a:ext>
            </a:extLst>
          </p:cNvPr>
          <p:cNvSpPr/>
          <p:nvPr/>
        </p:nvSpPr>
        <p:spPr>
          <a:xfrm>
            <a:off x="3049870" y="3938597"/>
            <a:ext cx="531020" cy="90158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70707"/>
              </a:gs>
              <a:gs pos="50000">
                <a:srgbClr val="171717"/>
              </a:gs>
              <a:gs pos="100000">
                <a:srgbClr val="070707"/>
              </a:gs>
            </a:gsLst>
            <a:lin ang="0" scaled="0"/>
          </a:gradFill>
          <a:ln w="6350" cap="flat">
            <a:gradFill>
              <a:gsLst>
                <a:gs pos="83404">
                  <a:srgbClr val="736237"/>
                </a:gs>
                <a:gs pos="65280">
                  <a:srgbClr val="C6A95F"/>
                </a:gs>
                <a:gs pos="40953">
                  <a:srgbClr val="A06C25"/>
                </a:gs>
                <a:gs pos="16600">
                  <a:srgbClr val="D9B866"/>
                </a:gs>
                <a:gs pos="0">
                  <a:srgbClr val="8A420D"/>
                </a:gs>
                <a:gs pos="100000">
                  <a:srgbClr val="A88E4B"/>
                </a:gs>
              </a:gsLst>
              <a:lin ang="0" scaled="0"/>
            </a:gradFill>
            <a:prstDash val="solid"/>
            <a:miter/>
          </a:ln>
          <a:effectLst>
            <a:outerShdw blurRad="127000" sx="101000" sy="101000" algn="ctr" rotWithShape="0">
              <a:prstClr val="black">
                <a:alpha val="0"/>
              </a:prstClr>
            </a:outerShdw>
          </a:effectLst>
        </p:spPr>
        <p:txBody>
          <a:bodyPr lIns="0" tIns="180000" rIns="0" bIns="0" rtlCol="0" anchor="t" anchorCtr="0"/>
          <a:lstStyle/>
          <a:p>
            <a:pPr algn="ctr"/>
            <a:r>
              <a:rPr lang="ru-RU" altLang="ko-KR" sz="1600" dirty="0">
                <a:solidFill>
                  <a:schemeClr val="bg1"/>
                </a:solidFill>
              </a:rPr>
              <a:t>402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3592ECB3-1DF6-4C02-8B14-5670E4AF8B8A}"/>
              </a:ext>
            </a:extLst>
          </p:cNvPr>
          <p:cNvSpPr/>
          <p:nvPr/>
        </p:nvSpPr>
        <p:spPr>
          <a:xfrm>
            <a:off x="4449490" y="2491530"/>
            <a:ext cx="556312" cy="2365051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70707"/>
              </a:gs>
              <a:gs pos="50000">
                <a:srgbClr val="171717"/>
              </a:gs>
              <a:gs pos="100000">
                <a:srgbClr val="070707"/>
              </a:gs>
            </a:gsLst>
            <a:lin ang="0" scaled="0"/>
          </a:gradFill>
          <a:ln w="6350" cap="flat">
            <a:gradFill>
              <a:gsLst>
                <a:gs pos="83404">
                  <a:srgbClr val="736237"/>
                </a:gs>
                <a:gs pos="65280">
                  <a:srgbClr val="C6A95F"/>
                </a:gs>
                <a:gs pos="40953">
                  <a:srgbClr val="A06C25"/>
                </a:gs>
                <a:gs pos="16600">
                  <a:srgbClr val="D9B866"/>
                </a:gs>
                <a:gs pos="0">
                  <a:srgbClr val="8A420D"/>
                </a:gs>
                <a:gs pos="100000">
                  <a:srgbClr val="A88E4B"/>
                </a:gs>
              </a:gsLst>
              <a:lin ang="0" scaled="0"/>
            </a:gradFill>
            <a:prstDash val="solid"/>
            <a:miter/>
          </a:ln>
          <a:effectLst>
            <a:outerShdw blurRad="127000" sx="101000" sy="101000" algn="ctr" rotWithShape="0">
              <a:prstClr val="black">
                <a:alpha val="0"/>
              </a:prstClr>
            </a:outerShdw>
          </a:effectLst>
        </p:spPr>
        <p:txBody>
          <a:bodyPr lIns="0" tIns="180000" rIns="0" bIns="0" rtlCol="0" anchor="t" anchorCtr="0"/>
          <a:lstStyle/>
          <a:p>
            <a:pPr algn="ctr"/>
            <a:r>
              <a:rPr lang="ru-RU" altLang="ko-KR" sz="1600" dirty="0">
                <a:solidFill>
                  <a:schemeClr val="bg1"/>
                </a:solidFill>
              </a:rPr>
              <a:t>963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BC3165E-1B3C-40CA-946D-14A6B14F91FA}"/>
              </a:ext>
            </a:extLst>
          </p:cNvPr>
          <p:cNvSpPr txBox="1"/>
          <p:nvPr/>
        </p:nvSpPr>
        <p:spPr>
          <a:xfrm>
            <a:off x="1267875" y="4840177"/>
            <a:ext cx="1267416" cy="618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ru-RU" altLang="ko-KR" sz="1200" dirty="0">
                <a:solidFill>
                  <a:schemeClr val="bg1"/>
                </a:solidFill>
              </a:rPr>
              <a:t>Всего изображений</a:t>
            </a:r>
            <a:endParaRPr lang="en-US" altLang="ko-KR" sz="1200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9E45073-8913-47A8-85A0-548E3E8B83D5}"/>
              </a:ext>
            </a:extLst>
          </p:cNvPr>
          <p:cNvSpPr txBox="1"/>
          <p:nvPr/>
        </p:nvSpPr>
        <p:spPr>
          <a:xfrm>
            <a:off x="6244864" y="1330270"/>
            <a:ext cx="1506561" cy="1012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ru-RU" altLang="ko-KR" sz="4400" b="1" dirty="0">
                <a:solidFill>
                  <a:schemeClr val="bg1"/>
                </a:solidFill>
              </a:rPr>
              <a:t>30</a:t>
            </a:r>
            <a:r>
              <a:rPr lang="en-US" altLang="ko-KR" sz="4400" b="1" dirty="0">
                <a:solidFill>
                  <a:schemeClr val="bg1"/>
                </a:solidFill>
              </a:rPr>
              <a:t> %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85F6D28-FB4C-4EE4-AE88-CA90F771A3D5}"/>
              </a:ext>
            </a:extLst>
          </p:cNvPr>
          <p:cNvSpPr txBox="1"/>
          <p:nvPr/>
        </p:nvSpPr>
        <p:spPr>
          <a:xfrm>
            <a:off x="5728203" y="2227753"/>
            <a:ext cx="2539881" cy="10956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altLang="ko-KR" sz="4800" b="1" dirty="0">
                <a:solidFill>
                  <a:schemeClr val="bg1"/>
                </a:solidFill>
              </a:rPr>
              <a:t>70 %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BBFCCFD-3FE9-46A9-B251-E802A0619121}"/>
              </a:ext>
            </a:extLst>
          </p:cNvPr>
          <p:cNvSpPr txBox="1"/>
          <p:nvPr/>
        </p:nvSpPr>
        <p:spPr>
          <a:xfrm>
            <a:off x="2681672" y="4839906"/>
            <a:ext cx="1267416" cy="618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ru-RU" altLang="ko-KR" sz="1200" dirty="0">
                <a:solidFill>
                  <a:schemeClr val="bg1"/>
                </a:solidFill>
              </a:rPr>
              <a:t>Зимние изображений</a:t>
            </a:r>
            <a:endParaRPr lang="en-US" altLang="ko-KR" sz="1200" dirty="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BE91DF4-4F4E-4C63-B9EE-520983B4A029}"/>
              </a:ext>
            </a:extLst>
          </p:cNvPr>
          <p:cNvSpPr txBox="1"/>
          <p:nvPr/>
        </p:nvSpPr>
        <p:spPr>
          <a:xfrm>
            <a:off x="4093938" y="4856581"/>
            <a:ext cx="1267416" cy="618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ru-RU" altLang="ko-KR" sz="1200" dirty="0">
                <a:solidFill>
                  <a:schemeClr val="bg1"/>
                </a:solidFill>
              </a:rPr>
              <a:t>Летние</a:t>
            </a:r>
          </a:p>
          <a:p>
            <a:pPr algn="ctr">
              <a:lnSpc>
                <a:spcPct val="150000"/>
              </a:lnSpc>
            </a:pPr>
            <a:r>
              <a:rPr lang="ru-RU" altLang="ko-KR" sz="1200" dirty="0">
                <a:solidFill>
                  <a:schemeClr val="bg1"/>
                </a:solidFill>
              </a:rPr>
              <a:t>изображений</a:t>
            </a:r>
            <a:endParaRPr lang="en-US" altLang="ko-KR" sz="1200" dirty="0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BE29E0F-B575-4D97-AF06-DC6D1B22D58F}"/>
              </a:ext>
            </a:extLst>
          </p:cNvPr>
          <p:cNvSpPr txBox="1"/>
          <p:nvPr/>
        </p:nvSpPr>
        <p:spPr>
          <a:xfrm>
            <a:off x="8015565" y="1599117"/>
            <a:ext cx="28133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Изображения в </a:t>
            </a:r>
            <a:r>
              <a:rPr lang="ru-RU" dirty="0">
                <a:solidFill>
                  <a:srgbClr val="D9B866"/>
                </a:solidFill>
              </a:rPr>
              <a:t>ЗИМНЕЕ</a:t>
            </a:r>
            <a:r>
              <a:rPr lang="ru-RU" dirty="0">
                <a:solidFill>
                  <a:schemeClr val="bg1"/>
                </a:solidFill>
              </a:rPr>
              <a:t> </a:t>
            </a:r>
          </a:p>
          <a:p>
            <a:r>
              <a:rPr lang="ru-RU" dirty="0">
                <a:solidFill>
                  <a:schemeClr val="bg1"/>
                </a:solidFill>
              </a:rPr>
              <a:t>время года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8A49705-1F45-4A2D-BDEC-AF1AD0BAD507}"/>
              </a:ext>
            </a:extLst>
          </p:cNvPr>
          <p:cNvSpPr txBox="1"/>
          <p:nvPr/>
        </p:nvSpPr>
        <p:spPr>
          <a:xfrm>
            <a:off x="8015565" y="2548853"/>
            <a:ext cx="27669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Изображения в </a:t>
            </a:r>
            <a:r>
              <a:rPr lang="ru-RU" dirty="0">
                <a:solidFill>
                  <a:srgbClr val="D9B866"/>
                </a:solidFill>
              </a:rPr>
              <a:t>ЛЕТНЕЕ</a:t>
            </a:r>
            <a:r>
              <a:rPr lang="ru-RU" dirty="0">
                <a:solidFill>
                  <a:schemeClr val="bg1"/>
                </a:solidFill>
              </a:rPr>
              <a:t> </a:t>
            </a:r>
          </a:p>
          <a:p>
            <a:r>
              <a:rPr lang="ru-RU" dirty="0">
                <a:solidFill>
                  <a:schemeClr val="bg1"/>
                </a:solidFill>
              </a:rPr>
              <a:t>время года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7840A12-F614-463A-89B3-64AC41222641}"/>
              </a:ext>
            </a:extLst>
          </p:cNvPr>
          <p:cNvSpPr txBox="1"/>
          <p:nvPr/>
        </p:nvSpPr>
        <p:spPr>
          <a:xfrm>
            <a:off x="6096000" y="4110601"/>
            <a:ext cx="56339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i="1" dirty="0">
                <a:solidFill>
                  <a:schemeClr val="bg1"/>
                </a:solidFill>
              </a:rPr>
              <a:t>Изображений находится в 50-100 метров высоты </a:t>
            </a:r>
          </a:p>
          <a:p>
            <a:r>
              <a:rPr lang="ru-RU" i="1" dirty="0">
                <a:solidFill>
                  <a:schemeClr val="bg1"/>
                </a:solidFill>
              </a:rPr>
              <a:t>от с поверхности земли </a:t>
            </a:r>
          </a:p>
        </p:txBody>
      </p:sp>
    </p:spTree>
    <p:extLst>
      <p:ext uri="{BB962C8B-B14F-4D97-AF65-F5344CB8AC3E}">
        <p14:creationId xmlns:p14="http://schemas.microsoft.com/office/powerpoint/2010/main" val="394916743"/>
      </p:ext>
    </p:extLst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A458E7F-3D8F-4841-B8CB-2E3F1368CB36}"/>
              </a:ext>
            </a:extLst>
          </p:cNvPr>
          <p:cNvSpPr txBox="1"/>
          <p:nvPr/>
        </p:nvSpPr>
        <p:spPr>
          <a:xfrm>
            <a:off x="1397000" y="634198"/>
            <a:ext cx="9398000" cy="64633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 b="1">
                <a:latin typeface="Arial Black" panose="020B0A04020102020204" pitchFamily="34" charset="0"/>
                <a:cs typeface="Arial" panose="020B0604020202020204" pitchFamily="34" charset="0"/>
              </a:defRPr>
            </a:lvl1pPr>
          </a:lstStyle>
          <a:p>
            <a:pPr algn="ctr"/>
            <a:r>
              <a:rPr lang="ru-RU" altLang="ko-KR" sz="3600" dirty="0">
                <a:solidFill>
                  <a:srgbClr val="D9B866"/>
                </a:solidFill>
                <a:latin typeface="+mj-lt"/>
              </a:rPr>
              <a:t>Данные для обучения</a:t>
            </a:r>
            <a:endParaRPr lang="ko-KR" altLang="en-US" sz="3600" dirty="0">
              <a:solidFill>
                <a:srgbClr val="D9B866"/>
              </a:solidFill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93B2703-7C39-4778-B5A4-DF9768159831}"/>
              </a:ext>
            </a:extLst>
          </p:cNvPr>
          <p:cNvSpPr txBox="1"/>
          <p:nvPr/>
        </p:nvSpPr>
        <p:spPr>
          <a:xfrm>
            <a:off x="566724" y="4586565"/>
            <a:ext cx="687388" cy="3407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r"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01C6C6-787B-4CC5-930D-B407B4ECB6B9}"/>
              </a:ext>
            </a:extLst>
          </p:cNvPr>
          <p:cNvSpPr txBox="1"/>
          <p:nvPr/>
        </p:nvSpPr>
        <p:spPr>
          <a:xfrm>
            <a:off x="561999" y="2404822"/>
            <a:ext cx="687388" cy="3407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r">
              <a:lnSpc>
                <a:spcPct val="150000"/>
              </a:lnSpc>
            </a:pPr>
            <a:r>
              <a:rPr lang="ru-RU" altLang="ko-KR" sz="1200" dirty="0">
                <a:solidFill>
                  <a:schemeClr val="bg1"/>
                </a:solidFill>
              </a:rPr>
              <a:t>2000</a:t>
            </a:r>
            <a:endParaRPr lang="en-US" altLang="ko-KR" sz="12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97B36A5-F71F-4FF2-9BE6-E74D6D7D4ECA}"/>
              </a:ext>
            </a:extLst>
          </p:cNvPr>
          <p:cNvSpPr txBox="1"/>
          <p:nvPr/>
        </p:nvSpPr>
        <p:spPr>
          <a:xfrm>
            <a:off x="561999" y="2977321"/>
            <a:ext cx="687388" cy="3407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r">
              <a:lnSpc>
                <a:spcPct val="150000"/>
              </a:lnSpc>
            </a:pPr>
            <a:r>
              <a:rPr lang="ru-RU" altLang="ko-KR" sz="1200" dirty="0">
                <a:solidFill>
                  <a:schemeClr val="bg1"/>
                </a:solidFill>
              </a:rPr>
              <a:t>1500</a:t>
            </a:r>
            <a:endParaRPr lang="en-US" altLang="ko-KR" sz="12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285BAA-AFC7-4F69-9B3C-BC314F2F3243}"/>
              </a:ext>
            </a:extLst>
          </p:cNvPr>
          <p:cNvSpPr txBox="1"/>
          <p:nvPr/>
        </p:nvSpPr>
        <p:spPr>
          <a:xfrm>
            <a:off x="570938" y="3507310"/>
            <a:ext cx="687388" cy="3407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r"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ru-RU" altLang="ko-KR" sz="1200" dirty="0">
                <a:solidFill>
                  <a:schemeClr val="bg1"/>
                </a:solidFill>
              </a:rPr>
              <a:t>1000</a:t>
            </a:r>
            <a:endParaRPr lang="en-US" altLang="ko-KR" sz="12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585BEE9-6DBD-4D7A-B004-6558BF15BD08}"/>
              </a:ext>
            </a:extLst>
          </p:cNvPr>
          <p:cNvSpPr txBox="1"/>
          <p:nvPr/>
        </p:nvSpPr>
        <p:spPr>
          <a:xfrm>
            <a:off x="565180" y="1907130"/>
            <a:ext cx="687388" cy="3407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r">
              <a:lnSpc>
                <a:spcPct val="150000"/>
              </a:lnSpc>
            </a:pPr>
            <a:r>
              <a:rPr lang="ru-RU" altLang="ko-KR" sz="1200" dirty="0">
                <a:solidFill>
                  <a:schemeClr val="bg1"/>
                </a:solidFill>
              </a:rPr>
              <a:t>2500</a:t>
            </a:r>
            <a:endParaRPr lang="en-US" altLang="ko-KR" sz="120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27E60E-5EFF-469F-9D4C-948263D6BF89}"/>
              </a:ext>
            </a:extLst>
          </p:cNvPr>
          <p:cNvSpPr txBox="1"/>
          <p:nvPr/>
        </p:nvSpPr>
        <p:spPr>
          <a:xfrm>
            <a:off x="566724" y="1428750"/>
            <a:ext cx="687388" cy="3407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r">
              <a:lnSpc>
                <a:spcPct val="150000"/>
              </a:lnSpc>
            </a:pPr>
            <a:r>
              <a:rPr lang="ru-RU" altLang="ko-KR" sz="1200" dirty="0">
                <a:solidFill>
                  <a:schemeClr val="bg1"/>
                </a:solidFill>
              </a:rPr>
              <a:t>3000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606F167F-6026-41DA-A2B4-E2C9BF0B7296}"/>
              </a:ext>
            </a:extLst>
          </p:cNvPr>
          <p:cNvSpPr/>
          <p:nvPr/>
        </p:nvSpPr>
        <p:spPr>
          <a:xfrm>
            <a:off x="7730609" y="1543288"/>
            <a:ext cx="687388" cy="343145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70707"/>
              </a:gs>
              <a:gs pos="50000">
                <a:srgbClr val="171717"/>
              </a:gs>
              <a:gs pos="100000">
                <a:srgbClr val="070707"/>
              </a:gs>
            </a:gsLst>
            <a:lin ang="0" scaled="0"/>
          </a:gradFill>
          <a:ln w="6350" cap="flat">
            <a:gradFill>
              <a:gsLst>
                <a:gs pos="83404">
                  <a:srgbClr val="736237"/>
                </a:gs>
                <a:gs pos="65280">
                  <a:srgbClr val="C6A95F"/>
                </a:gs>
                <a:gs pos="40953">
                  <a:srgbClr val="A06C25"/>
                </a:gs>
                <a:gs pos="16600">
                  <a:srgbClr val="D9B866"/>
                </a:gs>
                <a:gs pos="0">
                  <a:srgbClr val="8A420D"/>
                </a:gs>
                <a:gs pos="100000">
                  <a:srgbClr val="A88E4B"/>
                </a:gs>
              </a:gsLst>
              <a:lin ang="0" scaled="0"/>
            </a:gradFill>
            <a:prstDash val="solid"/>
            <a:miter/>
          </a:ln>
          <a:effectLst>
            <a:outerShdw blurRad="127000" sx="101000" sy="101000" algn="ctr" rotWithShape="0">
              <a:prstClr val="black">
                <a:alpha val="0"/>
              </a:prstClr>
            </a:outerShdw>
          </a:effectLst>
        </p:spPr>
        <p:txBody>
          <a:bodyPr lIns="0" tIns="180000" rIns="0" bIns="0" rtlCol="0" anchor="t" anchorCtr="0"/>
          <a:lstStyle/>
          <a:p>
            <a:pPr algn="ctr"/>
            <a:r>
              <a:rPr lang="ru-RU" altLang="ko-KR" sz="1600" dirty="0">
                <a:solidFill>
                  <a:schemeClr val="bg1"/>
                </a:solidFill>
              </a:rPr>
              <a:t>3232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49BE21BC-409F-42F7-BD67-5F8FCB6D6031}"/>
              </a:ext>
            </a:extLst>
          </p:cNvPr>
          <p:cNvSpPr/>
          <p:nvPr/>
        </p:nvSpPr>
        <p:spPr>
          <a:xfrm>
            <a:off x="1610056" y="4372488"/>
            <a:ext cx="529406" cy="560845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70707"/>
              </a:gs>
              <a:gs pos="50000">
                <a:srgbClr val="171717"/>
              </a:gs>
              <a:gs pos="100000">
                <a:srgbClr val="070707"/>
              </a:gs>
            </a:gsLst>
            <a:lin ang="0" scaled="0"/>
          </a:gradFill>
          <a:ln w="6350" cap="flat">
            <a:gradFill>
              <a:gsLst>
                <a:gs pos="83404">
                  <a:srgbClr val="736237"/>
                </a:gs>
                <a:gs pos="65280">
                  <a:srgbClr val="C6A95F"/>
                </a:gs>
                <a:gs pos="40953">
                  <a:srgbClr val="A06C25"/>
                </a:gs>
                <a:gs pos="16600">
                  <a:srgbClr val="D9B866"/>
                </a:gs>
                <a:gs pos="0">
                  <a:srgbClr val="8A420D"/>
                </a:gs>
                <a:gs pos="100000">
                  <a:srgbClr val="A88E4B"/>
                </a:gs>
              </a:gsLst>
              <a:lin ang="0" scaled="0"/>
            </a:gradFill>
            <a:prstDash val="solid"/>
            <a:miter/>
          </a:ln>
          <a:effectLst>
            <a:outerShdw blurRad="127000" sx="101000" sy="101000" algn="ctr" rotWithShape="0">
              <a:prstClr val="black">
                <a:alpha val="0"/>
              </a:prstClr>
            </a:outerShdw>
          </a:effectLst>
        </p:spPr>
        <p:txBody>
          <a:bodyPr lIns="0" tIns="180000" rIns="0" bIns="0" rtlCol="0" anchor="t" anchorCtr="0"/>
          <a:lstStyle/>
          <a:p>
            <a:pPr algn="ctr"/>
            <a:r>
              <a:rPr lang="ru-RU" altLang="ko-KR" sz="1600" dirty="0">
                <a:solidFill>
                  <a:schemeClr val="bg1"/>
                </a:solidFill>
              </a:rPr>
              <a:t>402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3592ECB3-1DF6-4C02-8B14-5670E4AF8B8A}"/>
              </a:ext>
            </a:extLst>
          </p:cNvPr>
          <p:cNvSpPr/>
          <p:nvPr/>
        </p:nvSpPr>
        <p:spPr>
          <a:xfrm>
            <a:off x="9367065" y="3985690"/>
            <a:ext cx="541310" cy="1012158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70707"/>
              </a:gs>
              <a:gs pos="50000">
                <a:srgbClr val="171717"/>
              </a:gs>
              <a:gs pos="100000">
                <a:srgbClr val="070707"/>
              </a:gs>
            </a:gsLst>
            <a:lin ang="0" scaled="0"/>
          </a:gradFill>
          <a:ln w="6350" cap="flat">
            <a:gradFill>
              <a:gsLst>
                <a:gs pos="83404">
                  <a:srgbClr val="736237"/>
                </a:gs>
                <a:gs pos="65280">
                  <a:srgbClr val="C6A95F"/>
                </a:gs>
                <a:gs pos="40953">
                  <a:srgbClr val="A06C25"/>
                </a:gs>
                <a:gs pos="16600">
                  <a:srgbClr val="D9B866"/>
                </a:gs>
                <a:gs pos="0">
                  <a:srgbClr val="8A420D"/>
                </a:gs>
                <a:gs pos="100000">
                  <a:srgbClr val="A88E4B"/>
                </a:gs>
              </a:gsLst>
              <a:lin ang="0" scaled="0"/>
            </a:gradFill>
            <a:prstDash val="solid"/>
            <a:miter/>
          </a:ln>
          <a:effectLst>
            <a:outerShdw blurRad="127000" sx="101000" sy="101000" algn="ctr" rotWithShape="0">
              <a:prstClr val="black">
                <a:alpha val="0"/>
              </a:prstClr>
            </a:outerShdw>
          </a:effectLst>
        </p:spPr>
        <p:txBody>
          <a:bodyPr lIns="0" tIns="180000" rIns="0" bIns="0" rtlCol="0" anchor="t" anchorCtr="0"/>
          <a:lstStyle/>
          <a:p>
            <a:pPr algn="ctr"/>
            <a:r>
              <a:rPr lang="ru-RU" altLang="ko-KR" sz="1600" dirty="0">
                <a:solidFill>
                  <a:schemeClr val="bg1"/>
                </a:solidFill>
              </a:rPr>
              <a:t>963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BBFCCFD-3FE9-46A9-B251-E802A0619121}"/>
              </a:ext>
            </a:extLst>
          </p:cNvPr>
          <p:cNvSpPr txBox="1"/>
          <p:nvPr/>
        </p:nvSpPr>
        <p:spPr>
          <a:xfrm>
            <a:off x="1261889" y="4934502"/>
            <a:ext cx="1267416" cy="618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ru-RU" altLang="ko-KR" sz="1200" dirty="0">
                <a:solidFill>
                  <a:schemeClr val="bg1"/>
                </a:solidFill>
              </a:rPr>
              <a:t>Зимние изображений</a:t>
            </a:r>
            <a:endParaRPr lang="en-US" altLang="ko-KR" sz="1200" dirty="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BE91DF4-4F4E-4C63-B9EE-520983B4A029}"/>
              </a:ext>
            </a:extLst>
          </p:cNvPr>
          <p:cNvSpPr txBox="1"/>
          <p:nvPr/>
        </p:nvSpPr>
        <p:spPr>
          <a:xfrm>
            <a:off x="9004012" y="4982417"/>
            <a:ext cx="1267416" cy="618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ru-RU" altLang="ko-KR" sz="1200" dirty="0">
                <a:solidFill>
                  <a:schemeClr val="bg1"/>
                </a:solidFill>
              </a:rPr>
              <a:t>Летние</a:t>
            </a:r>
          </a:p>
          <a:p>
            <a:pPr algn="ctr">
              <a:lnSpc>
                <a:spcPct val="150000"/>
              </a:lnSpc>
            </a:pPr>
            <a:r>
              <a:rPr lang="ru-RU" altLang="ko-KR" sz="1200" dirty="0">
                <a:solidFill>
                  <a:schemeClr val="bg1"/>
                </a:solidFill>
              </a:rPr>
              <a:t>изображений</a:t>
            </a:r>
            <a:endParaRPr lang="en-US" altLang="ko-KR" sz="1200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DB8778D-9CA2-4A88-B00A-2E6F20C2D65D}"/>
              </a:ext>
            </a:extLst>
          </p:cNvPr>
          <p:cNvSpPr txBox="1"/>
          <p:nvPr/>
        </p:nvSpPr>
        <p:spPr>
          <a:xfrm>
            <a:off x="551033" y="4031754"/>
            <a:ext cx="687388" cy="3407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r"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ru-RU" altLang="ko-KR" sz="1200" dirty="0">
                <a:solidFill>
                  <a:schemeClr val="bg1"/>
                </a:solidFill>
              </a:rPr>
              <a:t>500</a:t>
            </a:r>
            <a:endParaRPr lang="en-US" altLang="ko-KR" sz="1200" dirty="0">
              <a:solidFill>
                <a:schemeClr val="bg1"/>
              </a:solidFill>
            </a:endParaRPr>
          </a:p>
        </p:txBody>
      </p:sp>
      <p:sp>
        <p:nvSpPr>
          <p:cNvPr id="23" name="사각형: 둥근 모서리 15">
            <a:extLst>
              <a:ext uri="{FF2B5EF4-FFF2-40B4-BE49-F238E27FC236}">
                <a16:creationId xmlns:a16="http://schemas.microsoft.com/office/drawing/2014/main" id="{7C8F9756-7588-47A3-9963-1DDEEB971C5A}"/>
              </a:ext>
            </a:extLst>
          </p:cNvPr>
          <p:cNvSpPr/>
          <p:nvPr/>
        </p:nvSpPr>
        <p:spPr>
          <a:xfrm>
            <a:off x="3233999" y="3083258"/>
            <a:ext cx="645318" cy="1836313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70707"/>
              </a:gs>
              <a:gs pos="50000">
                <a:srgbClr val="171717"/>
              </a:gs>
              <a:gs pos="100000">
                <a:srgbClr val="070707"/>
              </a:gs>
            </a:gsLst>
            <a:lin ang="0" scaled="0"/>
          </a:gradFill>
          <a:ln w="6350" cap="flat">
            <a:gradFill>
              <a:gsLst>
                <a:gs pos="83404">
                  <a:srgbClr val="736237"/>
                </a:gs>
                <a:gs pos="65280">
                  <a:srgbClr val="C6A95F"/>
                </a:gs>
                <a:gs pos="40953">
                  <a:srgbClr val="A06C25"/>
                </a:gs>
                <a:gs pos="16600">
                  <a:srgbClr val="D9B866"/>
                </a:gs>
                <a:gs pos="0">
                  <a:srgbClr val="8A420D"/>
                </a:gs>
                <a:gs pos="100000">
                  <a:srgbClr val="A88E4B"/>
                </a:gs>
              </a:gsLst>
              <a:lin ang="0" scaled="0"/>
            </a:gradFill>
            <a:prstDash val="solid"/>
            <a:miter/>
          </a:ln>
          <a:effectLst>
            <a:outerShdw blurRad="127000" sx="101000" sy="101000" algn="ctr" rotWithShape="0">
              <a:prstClr val="black">
                <a:alpha val="0"/>
              </a:prstClr>
            </a:outerShdw>
          </a:effectLst>
        </p:spPr>
        <p:txBody>
          <a:bodyPr lIns="0" tIns="180000" rIns="0" bIns="0" rtlCol="0" anchor="t" anchorCtr="0"/>
          <a:lstStyle/>
          <a:p>
            <a:pPr algn="ctr"/>
            <a:r>
              <a:rPr lang="ru-RU" altLang="ko-KR" sz="1600" dirty="0">
                <a:solidFill>
                  <a:schemeClr val="bg1"/>
                </a:solidFill>
              </a:rPr>
              <a:t>1503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48717A5-810F-4ED9-A104-FC2A8A160034}"/>
              </a:ext>
            </a:extLst>
          </p:cNvPr>
          <p:cNvSpPr txBox="1"/>
          <p:nvPr/>
        </p:nvSpPr>
        <p:spPr>
          <a:xfrm>
            <a:off x="2922950" y="4919571"/>
            <a:ext cx="1267416" cy="618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ru-RU" altLang="ko-KR" sz="1200" dirty="0">
                <a:solidFill>
                  <a:schemeClr val="bg1"/>
                </a:solidFill>
              </a:rPr>
              <a:t>Количество объектов</a:t>
            </a:r>
            <a:endParaRPr lang="en-US" altLang="ko-KR" sz="1200" dirty="0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D16B44E-C612-4681-83D9-364F117E8724}"/>
              </a:ext>
            </a:extLst>
          </p:cNvPr>
          <p:cNvSpPr txBox="1"/>
          <p:nvPr/>
        </p:nvSpPr>
        <p:spPr>
          <a:xfrm>
            <a:off x="10242723" y="4724211"/>
            <a:ext cx="687388" cy="3407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5289DE6-A1C4-431A-A9E1-1AA0A58E095C}"/>
              </a:ext>
            </a:extLst>
          </p:cNvPr>
          <p:cNvSpPr txBox="1"/>
          <p:nvPr/>
        </p:nvSpPr>
        <p:spPr>
          <a:xfrm>
            <a:off x="10237998" y="2542468"/>
            <a:ext cx="687388" cy="3407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>
              <a:lnSpc>
                <a:spcPct val="150000"/>
              </a:lnSpc>
            </a:pPr>
            <a:r>
              <a:rPr lang="ru-RU" altLang="ko-KR" sz="1200" dirty="0">
                <a:solidFill>
                  <a:schemeClr val="bg1"/>
                </a:solidFill>
              </a:rPr>
              <a:t>2000</a:t>
            </a:r>
            <a:endParaRPr lang="en-US" altLang="ko-KR" sz="1200" dirty="0">
              <a:solidFill>
                <a:schemeClr val="bg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3254DA8-0C9A-4915-B8AF-580A685B8317}"/>
              </a:ext>
            </a:extLst>
          </p:cNvPr>
          <p:cNvSpPr txBox="1"/>
          <p:nvPr/>
        </p:nvSpPr>
        <p:spPr>
          <a:xfrm>
            <a:off x="10237998" y="3114967"/>
            <a:ext cx="687388" cy="3407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>
              <a:lnSpc>
                <a:spcPct val="150000"/>
              </a:lnSpc>
            </a:pPr>
            <a:r>
              <a:rPr lang="ru-RU" altLang="ko-KR" sz="1200" dirty="0">
                <a:solidFill>
                  <a:schemeClr val="bg1"/>
                </a:solidFill>
              </a:rPr>
              <a:t>1500</a:t>
            </a:r>
            <a:endParaRPr lang="en-US" altLang="ko-KR" sz="1200" dirty="0">
              <a:solidFill>
                <a:schemeClr val="bg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3666595-3B08-4571-9B7D-002D46DACD91}"/>
              </a:ext>
            </a:extLst>
          </p:cNvPr>
          <p:cNvSpPr txBox="1"/>
          <p:nvPr/>
        </p:nvSpPr>
        <p:spPr>
          <a:xfrm>
            <a:off x="10246937" y="3644956"/>
            <a:ext cx="687388" cy="3407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ru-RU" altLang="ko-KR" sz="1200" dirty="0">
                <a:solidFill>
                  <a:schemeClr val="bg1"/>
                </a:solidFill>
              </a:rPr>
              <a:t>1000</a:t>
            </a:r>
            <a:endParaRPr lang="en-US" altLang="ko-KR" sz="1200" dirty="0">
              <a:solidFill>
                <a:schemeClr val="bg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35046E9-4D36-4F09-8F4D-AA5094E57CC1}"/>
              </a:ext>
            </a:extLst>
          </p:cNvPr>
          <p:cNvSpPr txBox="1"/>
          <p:nvPr/>
        </p:nvSpPr>
        <p:spPr>
          <a:xfrm>
            <a:off x="10241179" y="2044776"/>
            <a:ext cx="687388" cy="3407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>
              <a:lnSpc>
                <a:spcPct val="150000"/>
              </a:lnSpc>
            </a:pPr>
            <a:r>
              <a:rPr lang="ru-RU" altLang="ko-KR" sz="1200" dirty="0">
                <a:solidFill>
                  <a:schemeClr val="bg1"/>
                </a:solidFill>
              </a:rPr>
              <a:t>2500</a:t>
            </a:r>
            <a:endParaRPr lang="en-US" altLang="ko-KR" sz="1200" dirty="0">
              <a:solidFill>
                <a:schemeClr val="bg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D6CBAB0-DEF4-4866-8852-6804EBCF66CA}"/>
              </a:ext>
            </a:extLst>
          </p:cNvPr>
          <p:cNvSpPr txBox="1"/>
          <p:nvPr/>
        </p:nvSpPr>
        <p:spPr>
          <a:xfrm>
            <a:off x="10242723" y="1566396"/>
            <a:ext cx="687388" cy="3407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>
              <a:lnSpc>
                <a:spcPct val="150000"/>
              </a:lnSpc>
            </a:pPr>
            <a:r>
              <a:rPr lang="ru-RU" altLang="ko-KR" sz="1200" dirty="0">
                <a:solidFill>
                  <a:schemeClr val="bg1"/>
                </a:solidFill>
              </a:rPr>
              <a:t>3000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A656803-DFBC-4355-A239-7A46C4B41D4D}"/>
              </a:ext>
            </a:extLst>
          </p:cNvPr>
          <p:cNvSpPr txBox="1"/>
          <p:nvPr/>
        </p:nvSpPr>
        <p:spPr>
          <a:xfrm>
            <a:off x="10227032" y="4169400"/>
            <a:ext cx="687388" cy="3407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ru-RU" altLang="ko-KR" sz="1200" dirty="0">
                <a:solidFill>
                  <a:schemeClr val="bg1"/>
                </a:solidFill>
              </a:rPr>
              <a:t>500</a:t>
            </a:r>
            <a:endParaRPr lang="en-US" altLang="ko-KR" sz="1200" dirty="0">
              <a:solidFill>
                <a:schemeClr val="bg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A899CB0-8C46-4873-B0E2-DAB38F709379}"/>
              </a:ext>
            </a:extLst>
          </p:cNvPr>
          <p:cNvSpPr txBox="1"/>
          <p:nvPr/>
        </p:nvSpPr>
        <p:spPr>
          <a:xfrm>
            <a:off x="7440595" y="4982417"/>
            <a:ext cx="1267416" cy="618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ru-RU" altLang="ko-KR" sz="1200" dirty="0">
                <a:solidFill>
                  <a:schemeClr val="bg1"/>
                </a:solidFill>
              </a:rPr>
              <a:t>Количество объектов</a:t>
            </a:r>
            <a:endParaRPr lang="en-US" altLang="ko-KR" sz="1200" dirty="0">
              <a:solidFill>
                <a:schemeClr val="bg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173A126-0D9F-4891-B1D7-DD2EDCEC23A4}"/>
              </a:ext>
            </a:extLst>
          </p:cNvPr>
          <p:cNvSpPr txBox="1"/>
          <p:nvPr/>
        </p:nvSpPr>
        <p:spPr>
          <a:xfrm>
            <a:off x="4036037" y="2404822"/>
            <a:ext cx="1506561" cy="1012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ru-RU" altLang="ko-KR" sz="4400" b="1" dirty="0">
                <a:solidFill>
                  <a:schemeClr val="bg1"/>
                </a:solidFill>
              </a:rPr>
              <a:t>32</a:t>
            </a:r>
            <a:r>
              <a:rPr lang="en-US" altLang="ko-KR" sz="4400" b="1" dirty="0">
                <a:solidFill>
                  <a:schemeClr val="bg1"/>
                </a:solidFill>
              </a:rPr>
              <a:t> %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655AEA8-1ACB-4949-97CA-4B765137818E}"/>
              </a:ext>
            </a:extLst>
          </p:cNvPr>
          <p:cNvSpPr txBox="1"/>
          <p:nvPr/>
        </p:nvSpPr>
        <p:spPr>
          <a:xfrm>
            <a:off x="6158089" y="2380158"/>
            <a:ext cx="1506561" cy="1012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ru-RU" altLang="ko-KR" sz="4400" b="1" dirty="0">
                <a:solidFill>
                  <a:schemeClr val="bg1"/>
                </a:solidFill>
              </a:rPr>
              <a:t>68</a:t>
            </a:r>
            <a:r>
              <a:rPr lang="en-US" altLang="ko-KR" sz="4400" b="1" dirty="0">
                <a:solidFill>
                  <a:schemeClr val="bg1"/>
                </a:solidFill>
              </a:rPr>
              <a:t> %</a:t>
            </a:r>
          </a:p>
        </p:txBody>
      </p:sp>
    </p:spTree>
    <p:extLst>
      <p:ext uri="{BB962C8B-B14F-4D97-AF65-F5344CB8AC3E}">
        <p14:creationId xmlns:p14="http://schemas.microsoft.com/office/powerpoint/2010/main" val="294096144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83CC0ABB-B29F-449B-857B-68AFACCC2DD3}"/>
              </a:ext>
            </a:extLst>
          </p:cNvPr>
          <p:cNvSpPr txBox="1"/>
          <p:nvPr/>
        </p:nvSpPr>
        <p:spPr>
          <a:xfrm>
            <a:off x="2051046" y="3577670"/>
            <a:ext cx="25313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ru-RU" altLang="ko-KR" sz="1600" dirty="0">
                <a:solidFill>
                  <a:srgbClr val="D9B866"/>
                </a:solidFill>
              </a:rPr>
              <a:t>Высокая скорость</a:t>
            </a:r>
            <a:endParaRPr lang="en-US" altLang="ko-KR" sz="1600" dirty="0">
              <a:solidFill>
                <a:srgbClr val="D9B866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ru-RU" altLang="ko-KR" sz="1600" dirty="0">
                <a:solidFill>
                  <a:srgbClr val="D9B866"/>
                </a:solidFill>
              </a:rPr>
              <a:t>Хорошая точность</a:t>
            </a:r>
            <a:endParaRPr lang="en-US" altLang="ko-KR" sz="1600" dirty="0">
              <a:solidFill>
                <a:srgbClr val="D9B866"/>
              </a:solidFill>
            </a:endParaRPr>
          </a:p>
          <a:p>
            <a:endParaRPr lang="en-US" altLang="ko-KR" sz="1600" dirty="0">
              <a:solidFill>
                <a:schemeClr val="bg1"/>
              </a:solidFill>
            </a:endParaRPr>
          </a:p>
          <a:p>
            <a:r>
              <a:rPr lang="ru-RU" altLang="ko-KR" sz="1600" dirty="0">
                <a:solidFill>
                  <a:schemeClr val="bg1"/>
                </a:solidFill>
              </a:rPr>
              <a:t>Минусы</a:t>
            </a:r>
            <a:endParaRPr lang="en-US" altLang="ko-KR" sz="1600" dirty="0">
              <a:solidFill>
                <a:schemeClr val="bg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ru-RU" altLang="ko-KR" sz="1600" dirty="0">
                <a:solidFill>
                  <a:schemeClr val="bg1"/>
                </a:solidFill>
              </a:rPr>
              <a:t>Поиск мелких объектов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AF25D41-15F5-4E6B-A50E-91AE9589694D}"/>
              </a:ext>
            </a:extLst>
          </p:cNvPr>
          <p:cNvSpPr/>
          <p:nvPr/>
        </p:nvSpPr>
        <p:spPr>
          <a:xfrm>
            <a:off x="2051047" y="3116005"/>
            <a:ext cx="253136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</a:rPr>
              <a:t>YOLOv8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A061154-C18B-4B5E-92F3-41DF5CF68071}"/>
              </a:ext>
            </a:extLst>
          </p:cNvPr>
          <p:cNvSpPr/>
          <p:nvPr/>
        </p:nvSpPr>
        <p:spPr>
          <a:xfrm>
            <a:off x="2051047" y="2690892"/>
            <a:ext cx="8684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</a:rPr>
              <a:t>01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E5D9303-8DD6-4ED7-B065-9F5F108D322A}"/>
              </a:ext>
            </a:extLst>
          </p:cNvPr>
          <p:cNvSpPr/>
          <p:nvPr/>
        </p:nvSpPr>
        <p:spPr>
          <a:xfrm>
            <a:off x="4794652" y="3116005"/>
            <a:ext cx="253136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</a:rPr>
              <a:t>Faster R-CNN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9CB024E-0F86-4E87-BED0-33015A9BD2D2}"/>
              </a:ext>
            </a:extLst>
          </p:cNvPr>
          <p:cNvSpPr/>
          <p:nvPr/>
        </p:nvSpPr>
        <p:spPr>
          <a:xfrm>
            <a:off x="4794652" y="2690892"/>
            <a:ext cx="8684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</a:rPr>
              <a:t>02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A5FE1D-90E2-409B-B38B-EECCDEE90960}"/>
              </a:ext>
            </a:extLst>
          </p:cNvPr>
          <p:cNvSpPr txBox="1"/>
          <p:nvPr/>
        </p:nvSpPr>
        <p:spPr>
          <a:xfrm>
            <a:off x="1397000" y="634198"/>
            <a:ext cx="9398000" cy="64633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 b="1">
                <a:latin typeface="Arial Black" panose="020B0A04020102020204" pitchFamily="34" charset="0"/>
                <a:cs typeface="Arial" panose="020B0604020202020204" pitchFamily="34" charset="0"/>
              </a:defRPr>
            </a:lvl1pPr>
          </a:lstStyle>
          <a:p>
            <a:pPr algn="ctr"/>
            <a:r>
              <a:rPr lang="ru-RU" altLang="ko-KR" sz="3600" dirty="0">
                <a:solidFill>
                  <a:srgbClr val="D9B866"/>
                </a:solidFill>
                <a:latin typeface="+mj-lt"/>
              </a:rPr>
              <a:t>Алгоритмы</a:t>
            </a:r>
            <a:endParaRPr lang="ko-KR" altLang="en-US" sz="3600" dirty="0">
              <a:solidFill>
                <a:srgbClr val="D9B866"/>
              </a:solidFill>
              <a:latin typeface="+mj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B4EC2C-B316-4802-875C-57E9F33154B6}"/>
              </a:ext>
            </a:extLst>
          </p:cNvPr>
          <p:cNvSpPr txBox="1"/>
          <p:nvPr/>
        </p:nvSpPr>
        <p:spPr>
          <a:xfrm>
            <a:off x="4794652" y="3624971"/>
            <a:ext cx="253136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ru-RU" altLang="ko-KR" sz="1600" dirty="0">
                <a:solidFill>
                  <a:srgbClr val="D9B866"/>
                </a:solidFill>
              </a:rPr>
              <a:t>Высокая точность</a:t>
            </a:r>
            <a:endParaRPr lang="en-US" altLang="ko-KR" sz="1600" dirty="0">
              <a:solidFill>
                <a:srgbClr val="D9B866"/>
              </a:solidFill>
            </a:endParaRPr>
          </a:p>
          <a:p>
            <a:endParaRPr lang="ru-RU" altLang="ko-KR" sz="1600" dirty="0">
              <a:solidFill>
                <a:schemeClr val="bg1"/>
              </a:solidFill>
            </a:endParaRPr>
          </a:p>
          <a:p>
            <a:endParaRPr lang="en-US" altLang="ko-KR" sz="1600" dirty="0">
              <a:solidFill>
                <a:schemeClr val="bg1"/>
              </a:solidFill>
            </a:endParaRPr>
          </a:p>
          <a:p>
            <a:r>
              <a:rPr lang="ru-RU" altLang="ko-KR" sz="1600" dirty="0">
                <a:solidFill>
                  <a:schemeClr val="bg1"/>
                </a:solidFill>
              </a:rPr>
              <a:t>Минусы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ru-RU" altLang="ko-KR" sz="1600" dirty="0">
                <a:solidFill>
                  <a:schemeClr val="bg1"/>
                </a:solidFill>
              </a:rPr>
              <a:t>Низкая скорость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ru-RU" altLang="ko-KR" sz="1600" dirty="0">
                <a:solidFill>
                  <a:schemeClr val="bg1"/>
                </a:solidFill>
              </a:rPr>
              <a:t>Требовательность к ресурсам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16" name="직사각형 21">
            <a:extLst>
              <a:ext uri="{FF2B5EF4-FFF2-40B4-BE49-F238E27FC236}">
                <a16:creationId xmlns:a16="http://schemas.microsoft.com/office/drawing/2014/main" id="{5C67BF30-E1D3-4F72-8B40-29857AF34E15}"/>
              </a:ext>
            </a:extLst>
          </p:cNvPr>
          <p:cNvSpPr/>
          <p:nvPr/>
        </p:nvSpPr>
        <p:spPr>
          <a:xfrm>
            <a:off x="7830929" y="2690892"/>
            <a:ext cx="8684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</a:rPr>
              <a:t>0</a:t>
            </a:r>
            <a:r>
              <a:rPr lang="ru-RU" altLang="ko-KR" sz="2400" dirty="0">
                <a:solidFill>
                  <a:schemeClr val="bg1"/>
                </a:solidFill>
              </a:rPr>
              <a:t>3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20" name="직사각형 20">
            <a:extLst>
              <a:ext uri="{FF2B5EF4-FFF2-40B4-BE49-F238E27FC236}">
                <a16:creationId xmlns:a16="http://schemas.microsoft.com/office/drawing/2014/main" id="{2D60913C-0258-4050-B440-56E6C89C45AE}"/>
              </a:ext>
            </a:extLst>
          </p:cNvPr>
          <p:cNvSpPr/>
          <p:nvPr/>
        </p:nvSpPr>
        <p:spPr>
          <a:xfrm>
            <a:off x="7883682" y="3116005"/>
            <a:ext cx="253136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altLang="ko-KR" sz="2400" dirty="0">
                <a:solidFill>
                  <a:schemeClr val="bg1"/>
                </a:solidFill>
              </a:rPr>
              <a:t>…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8741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C48E2481-DBD0-4447-959C-6206DA1634C3}"/>
              </a:ext>
            </a:extLst>
          </p:cNvPr>
          <p:cNvSpPr/>
          <p:nvPr/>
        </p:nvSpPr>
        <p:spPr>
          <a:xfrm>
            <a:off x="674757" y="2076057"/>
            <a:ext cx="2435391" cy="2032000"/>
          </a:xfrm>
          <a:prstGeom prst="roundRect">
            <a:avLst>
              <a:gd name="adj" fmla="val 5195"/>
            </a:avLst>
          </a:prstGeom>
          <a:gradFill>
            <a:gsLst>
              <a:gs pos="0">
                <a:srgbClr val="070707"/>
              </a:gs>
              <a:gs pos="50000">
                <a:srgbClr val="171717"/>
              </a:gs>
              <a:gs pos="100000">
                <a:srgbClr val="070707"/>
              </a:gs>
            </a:gsLst>
            <a:lin ang="0" scaled="0"/>
          </a:gradFill>
          <a:ln w="6350" cap="flat">
            <a:gradFill>
              <a:gsLst>
                <a:gs pos="83404">
                  <a:srgbClr val="736237"/>
                </a:gs>
                <a:gs pos="65280">
                  <a:srgbClr val="C6A95F"/>
                </a:gs>
                <a:gs pos="40953">
                  <a:srgbClr val="A06C25"/>
                </a:gs>
                <a:gs pos="16600">
                  <a:srgbClr val="D9B866"/>
                </a:gs>
                <a:gs pos="0">
                  <a:srgbClr val="8A420D"/>
                </a:gs>
                <a:gs pos="100000">
                  <a:srgbClr val="A88E4B"/>
                </a:gs>
              </a:gsLst>
              <a:lin ang="0" scaled="0"/>
            </a:gradFill>
            <a:prstDash val="solid"/>
            <a:miter/>
          </a:ln>
          <a:effectLst>
            <a:outerShdw blurRad="127000" sx="101000" sy="101000" algn="ctr" rotWithShape="0">
              <a:prstClr val="black">
                <a:alpha val="0"/>
              </a:prstClr>
            </a:outerShdw>
          </a:effectLst>
        </p:spPr>
        <p:txBody>
          <a:bodyPr rtlCol="0" anchor="ctr" anchorCtr="0"/>
          <a:lstStyle/>
          <a:p>
            <a:pPr algn="ctr"/>
            <a:endParaRPr lang="ko-KR" altLang="en-US" sz="2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E9B13C6-8077-4762-B7B8-72C432FCDD05}"/>
              </a:ext>
            </a:extLst>
          </p:cNvPr>
          <p:cNvSpPr/>
          <p:nvPr/>
        </p:nvSpPr>
        <p:spPr>
          <a:xfrm>
            <a:off x="758918" y="2128488"/>
            <a:ext cx="217328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+mj-lt"/>
              </a:rPr>
              <a:t>1 </a:t>
            </a:r>
            <a:r>
              <a:rPr lang="ru-RU" altLang="ko-KR" sz="2800" dirty="0">
                <a:solidFill>
                  <a:schemeClr val="bg1"/>
                </a:solidFill>
                <a:latin typeface="+mj-lt"/>
              </a:rPr>
              <a:t>этап.</a:t>
            </a:r>
            <a:endParaRPr lang="ko-KR" altLang="en-US" sz="2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1F45B76-E34F-499A-9913-1D517A95E042}"/>
              </a:ext>
            </a:extLst>
          </p:cNvPr>
          <p:cNvSpPr/>
          <p:nvPr/>
        </p:nvSpPr>
        <p:spPr>
          <a:xfrm>
            <a:off x="805810" y="2691947"/>
            <a:ext cx="217328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</a:rPr>
              <a:t>Precision: 0.95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DD874A4-ED4A-4C0D-8337-E085F75A8001}"/>
              </a:ext>
            </a:extLst>
          </p:cNvPr>
          <p:cNvSpPr txBox="1"/>
          <p:nvPr/>
        </p:nvSpPr>
        <p:spPr>
          <a:xfrm>
            <a:off x="1397000" y="634198"/>
            <a:ext cx="9398000" cy="64633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 b="1">
                <a:latin typeface="Arial Black" panose="020B0A04020102020204" pitchFamily="34" charset="0"/>
                <a:cs typeface="Arial" panose="020B0604020202020204" pitchFamily="34" charset="0"/>
              </a:defRPr>
            </a:lvl1pPr>
          </a:lstStyle>
          <a:p>
            <a:pPr algn="ctr"/>
            <a:r>
              <a:rPr lang="ru-RU" altLang="ko-KR" sz="3600" dirty="0">
                <a:solidFill>
                  <a:srgbClr val="D9B866"/>
                </a:solidFill>
                <a:latin typeface="+mj-lt"/>
              </a:rPr>
              <a:t>Результаты обучения</a:t>
            </a:r>
            <a:endParaRPr lang="ko-KR" altLang="en-US" sz="3600" dirty="0">
              <a:solidFill>
                <a:srgbClr val="D9B866"/>
              </a:solidFill>
              <a:latin typeface="+mj-lt"/>
            </a:endParaRPr>
          </a:p>
        </p:txBody>
      </p:sp>
      <p:sp>
        <p:nvSpPr>
          <p:cNvPr id="20" name="직사각형 7">
            <a:extLst>
              <a:ext uri="{FF2B5EF4-FFF2-40B4-BE49-F238E27FC236}">
                <a16:creationId xmlns:a16="http://schemas.microsoft.com/office/drawing/2014/main" id="{97FD634A-3CDF-4854-BFE3-42E89388BFE7}"/>
              </a:ext>
            </a:extLst>
          </p:cNvPr>
          <p:cNvSpPr/>
          <p:nvPr/>
        </p:nvSpPr>
        <p:spPr>
          <a:xfrm>
            <a:off x="805810" y="3110487"/>
            <a:ext cx="217328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</a:rPr>
              <a:t>Recall: 0.</a:t>
            </a:r>
            <a:r>
              <a:rPr lang="ru-RU" altLang="ko-KR" sz="2000" dirty="0">
                <a:solidFill>
                  <a:schemeClr val="bg1"/>
                </a:solidFill>
              </a:rPr>
              <a:t>64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21" name="직사각형 7">
            <a:extLst>
              <a:ext uri="{FF2B5EF4-FFF2-40B4-BE49-F238E27FC236}">
                <a16:creationId xmlns:a16="http://schemas.microsoft.com/office/drawing/2014/main" id="{92DCA2A8-52E5-43A4-ABE9-0A4B8DD5AFE6}"/>
              </a:ext>
            </a:extLst>
          </p:cNvPr>
          <p:cNvSpPr/>
          <p:nvPr/>
        </p:nvSpPr>
        <p:spPr>
          <a:xfrm>
            <a:off x="805810" y="3547458"/>
            <a:ext cx="217328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</a:rPr>
              <a:t>f1: 0.76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5935D74D-0475-485A-AC07-CD5B600CD3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1274" y="1635368"/>
            <a:ext cx="8187773" cy="3201807"/>
          </a:xfrm>
          <a:prstGeom prst="rect">
            <a:avLst/>
          </a:prstGeom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D235D962-5A7F-4EC5-A18B-A441A9DACB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1273" y="1635368"/>
            <a:ext cx="8187774" cy="3226749"/>
          </a:xfrm>
          <a:prstGeom prst="rect">
            <a:avLst/>
          </a:prstGeom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A657988F-DD1D-484C-9E4C-497B7A6BD8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1271" y="1635368"/>
            <a:ext cx="8187775" cy="3236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03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C48E2481-DBD0-4447-959C-6206DA1634C3}"/>
              </a:ext>
            </a:extLst>
          </p:cNvPr>
          <p:cNvSpPr/>
          <p:nvPr/>
        </p:nvSpPr>
        <p:spPr>
          <a:xfrm>
            <a:off x="674757" y="2076057"/>
            <a:ext cx="2435391" cy="2032000"/>
          </a:xfrm>
          <a:prstGeom prst="roundRect">
            <a:avLst>
              <a:gd name="adj" fmla="val 5195"/>
            </a:avLst>
          </a:prstGeom>
          <a:gradFill>
            <a:gsLst>
              <a:gs pos="0">
                <a:srgbClr val="070707"/>
              </a:gs>
              <a:gs pos="50000">
                <a:srgbClr val="171717"/>
              </a:gs>
              <a:gs pos="100000">
                <a:srgbClr val="070707"/>
              </a:gs>
            </a:gsLst>
            <a:lin ang="0" scaled="0"/>
          </a:gradFill>
          <a:ln w="6350" cap="flat">
            <a:gradFill>
              <a:gsLst>
                <a:gs pos="83404">
                  <a:srgbClr val="736237"/>
                </a:gs>
                <a:gs pos="65280">
                  <a:srgbClr val="C6A95F"/>
                </a:gs>
                <a:gs pos="40953">
                  <a:srgbClr val="A06C25"/>
                </a:gs>
                <a:gs pos="16600">
                  <a:srgbClr val="D9B866"/>
                </a:gs>
                <a:gs pos="0">
                  <a:srgbClr val="8A420D"/>
                </a:gs>
                <a:gs pos="100000">
                  <a:srgbClr val="A88E4B"/>
                </a:gs>
              </a:gsLst>
              <a:lin ang="0" scaled="0"/>
            </a:gradFill>
            <a:prstDash val="solid"/>
            <a:miter/>
          </a:ln>
          <a:effectLst>
            <a:outerShdw blurRad="127000" sx="101000" sy="101000" algn="ctr" rotWithShape="0">
              <a:prstClr val="black">
                <a:alpha val="0"/>
              </a:prstClr>
            </a:outerShdw>
          </a:effectLst>
        </p:spPr>
        <p:txBody>
          <a:bodyPr rtlCol="0" anchor="ctr" anchorCtr="0"/>
          <a:lstStyle/>
          <a:p>
            <a:pPr algn="ctr"/>
            <a:endParaRPr lang="ko-KR" altLang="en-US" sz="2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E9B13C6-8077-4762-B7B8-72C432FCDD05}"/>
              </a:ext>
            </a:extLst>
          </p:cNvPr>
          <p:cNvSpPr/>
          <p:nvPr/>
        </p:nvSpPr>
        <p:spPr>
          <a:xfrm>
            <a:off x="758918" y="2128488"/>
            <a:ext cx="217328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+mj-lt"/>
              </a:rPr>
              <a:t>1 </a:t>
            </a:r>
            <a:r>
              <a:rPr lang="ru-RU" altLang="ko-KR" sz="2800" dirty="0">
                <a:solidFill>
                  <a:schemeClr val="bg1"/>
                </a:solidFill>
                <a:latin typeface="+mj-lt"/>
              </a:rPr>
              <a:t>этап.</a:t>
            </a:r>
            <a:endParaRPr lang="ko-KR" altLang="en-US" sz="2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1F45B76-E34F-499A-9913-1D517A95E042}"/>
              </a:ext>
            </a:extLst>
          </p:cNvPr>
          <p:cNvSpPr/>
          <p:nvPr/>
        </p:nvSpPr>
        <p:spPr>
          <a:xfrm>
            <a:off x="805810" y="2691947"/>
            <a:ext cx="217328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</a:rPr>
              <a:t>Precision: 0.95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DD874A4-ED4A-4C0D-8337-E085F75A8001}"/>
              </a:ext>
            </a:extLst>
          </p:cNvPr>
          <p:cNvSpPr txBox="1"/>
          <p:nvPr/>
        </p:nvSpPr>
        <p:spPr>
          <a:xfrm>
            <a:off x="1397000" y="634198"/>
            <a:ext cx="9398000" cy="64633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 b="1">
                <a:latin typeface="Arial Black" panose="020B0A04020102020204" pitchFamily="34" charset="0"/>
                <a:cs typeface="Arial" panose="020B0604020202020204" pitchFamily="34" charset="0"/>
              </a:defRPr>
            </a:lvl1pPr>
          </a:lstStyle>
          <a:p>
            <a:pPr algn="ctr"/>
            <a:r>
              <a:rPr lang="ru-RU" altLang="ko-KR" sz="3600" dirty="0">
                <a:solidFill>
                  <a:srgbClr val="D9B866"/>
                </a:solidFill>
                <a:latin typeface="+mj-lt"/>
              </a:rPr>
              <a:t>Результаты обучения</a:t>
            </a:r>
            <a:endParaRPr lang="ko-KR" altLang="en-US" sz="3600" dirty="0">
              <a:solidFill>
                <a:srgbClr val="D9B866"/>
              </a:solidFill>
              <a:latin typeface="+mj-lt"/>
            </a:endParaRPr>
          </a:p>
        </p:txBody>
      </p:sp>
      <p:sp>
        <p:nvSpPr>
          <p:cNvPr id="20" name="직사각형 7">
            <a:extLst>
              <a:ext uri="{FF2B5EF4-FFF2-40B4-BE49-F238E27FC236}">
                <a16:creationId xmlns:a16="http://schemas.microsoft.com/office/drawing/2014/main" id="{97FD634A-3CDF-4854-BFE3-42E89388BFE7}"/>
              </a:ext>
            </a:extLst>
          </p:cNvPr>
          <p:cNvSpPr/>
          <p:nvPr/>
        </p:nvSpPr>
        <p:spPr>
          <a:xfrm>
            <a:off x="805810" y="3110487"/>
            <a:ext cx="217328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</a:rPr>
              <a:t>Recall: 0.</a:t>
            </a:r>
            <a:r>
              <a:rPr lang="ru-RU" altLang="ko-KR" sz="2000" dirty="0">
                <a:solidFill>
                  <a:schemeClr val="bg1"/>
                </a:solidFill>
              </a:rPr>
              <a:t>64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21" name="직사각형 7">
            <a:extLst>
              <a:ext uri="{FF2B5EF4-FFF2-40B4-BE49-F238E27FC236}">
                <a16:creationId xmlns:a16="http://schemas.microsoft.com/office/drawing/2014/main" id="{92DCA2A8-52E5-43A4-ABE9-0A4B8DD5AFE6}"/>
              </a:ext>
            </a:extLst>
          </p:cNvPr>
          <p:cNvSpPr/>
          <p:nvPr/>
        </p:nvSpPr>
        <p:spPr>
          <a:xfrm>
            <a:off x="805810" y="3547458"/>
            <a:ext cx="217328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</a:rPr>
              <a:t>f1: 0.76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E03063DD-CAC1-4173-8467-E95128C8BE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6170" y="1409715"/>
            <a:ext cx="5975989" cy="4038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3791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C48E2481-DBD0-4447-959C-6206DA1634C3}"/>
              </a:ext>
            </a:extLst>
          </p:cNvPr>
          <p:cNvSpPr/>
          <p:nvPr/>
        </p:nvSpPr>
        <p:spPr>
          <a:xfrm>
            <a:off x="674757" y="2076057"/>
            <a:ext cx="2435391" cy="2032000"/>
          </a:xfrm>
          <a:prstGeom prst="roundRect">
            <a:avLst>
              <a:gd name="adj" fmla="val 5195"/>
            </a:avLst>
          </a:prstGeom>
          <a:gradFill>
            <a:gsLst>
              <a:gs pos="0">
                <a:srgbClr val="070707"/>
              </a:gs>
              <a:gs pos="50000">
                <a:srgbClr val="171717"/>
              </a:gs>
              <a:gs pos="100000">
                <a:srgbClr val="070707"/>
              </a:gs>
            </a:gsLst>
            <a:lin ang="0" scaled="0"/>
          </a:gradFill>
          <a:ln w="6350" cap="flat">
            <a:gradFill>
              <a:gsLst>
                <a:gs pos="83404">
                  <a:srgbClr val="736237"/>
                </a:gs>
                <a:gs pos="65280">
                  <a:srgbClr val="C6A95F"/>
                </a:gs>
                <a:gs pos="40953">
                  <a:srgbClr val="A06C25"/>
                </a:gs>
                <a:gs pos="16600">
                  <a:srgbClr val="D9B866"/>
                </a:gs>
                <a:gs pos="0">
                  <a:srgbClr val="8A420D"/>
                </a:gs>
                <a:gs pos="100000">
                  <a:srgbClr val="A88E4B"/>
                </a:gs>
              </a:gsLst>
              <a:lin ang="0" scaled="0"/>
            </a:gradFill>
            <a:prstDash val="solid"/>
            <a:miter/>
          </a:ln>
          <a:effectLst>
            <a:outerShdw blurRad="127000" sx="101000" sy="101000" algn="ctr" rotWithShape="0">
              <a:prstClr val="black">
                <a:alpha val="0"/>
              </a:prstClr>
            </a:outerShdw>
          </a:effectLst>
        </p:spPr>
        <p:txBody>
          <a:bodyPr rtlCol="0" anchor="ctr" anchorCtr="0"/>
          <a:lstStyle/>
          <a:p>
            <a:pPr algn="ctr"/>
            <a:endParaRPr lang="ko-KR" altLang="en-US" sz="2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E9B13C6-8077-4762-B7B8-72C432FCDD05}"/>
              </a:ext>
            </a:extLst>
          </p:cNvPr>
          <p:cNvSpPr/>
          <p:nvPr/>
        </p:nvSpPr>
        <p:spPr>
          <a:xfrm>
            <a:off x="758918" y="2128488"/>
            <a:ext cx="217328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+mj-lt"/>
              </a:rPr>
              <a:t>1 </a:t>
            </a:r>
            <a:r>
              <a:rPr lang="ru-RU" altLang="ko-KR" sz="2800" dirty="0">
                <a:solidFill>
                  <a:schemeClr val="bg1"/>
                </a:solidFill>
                <a:latin typeface="+mj-lt"/>
              </a:rPr>
              <a:t>этап.</a:t>
            </a:r>
            <a:endParaRPr lang="ko-KR" altLang="en-US" sz="2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1F45B76-E34F-499A-9913-1D517A95E042}"/>
              </a:ext>
            </a:extLst>
          </p:cNvPr>
          <p:cNvSpPr/>
          <p:nvPr/>
        </p:nvSpPr>
        <p:spPr>
          <a:xfrm>
            <a:off x="805810" y="2691947"/>
            <a:ext cx="217328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</a:rPr>
              <a:t>Precision: 0.95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DD874A4-ED4A-4C0D-8337-E085F75A8001}"/>
              </a:ext>
            </a:extLst>
          </p:cNvPr>
          <p:cNvSpPr txBox="1"/>
          <p:nvPr/>
        </p:nvSpPr>
        <p:spPr>
          <a:xfrm>
            <a:off x="1397000" y="634198"/>
            <a:ext cx="9398000" cy="64633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 b="1">
                <a:latin typeface="Arial Black" panose="020B0A04020102020204" pitchFamily="34" charset="0"/>
                <a:cs typeface="Arial" panose="020B0604020202020204" pitchFamily="34" charset="0"/>
              </a:defRPr>
            </a:lvl1pPr>
          </a:lstStyle>
          <a:p>
            <a:pPr algn="ctr"/>
            <a:r>
              <a:rPr lang="ru-RU" altLang="ko-KR" sz="3600" dirty="0">
                <a:solidFill>
                  <a:srgbClr val="D9B866"/>
                </a:solidFill>
                <a:latin typeface="+mj-lt"/>
              </a:rPr>
              <a:t>Результаты обучения</a:t>
            </a:r>
            <a:endParaRPr lang="ko-KR" altLang="en-US" sz="3600" dirty="0">
              <a:solidFill>
                <a:srgbClr val="D9B866"/>
              </a:solidFill>
              <a:latin typeface="+mj-lt"/>
            </a:endParaRPr>
          </a:p>
        </p:txBody>
      </p:sp>
      <p:sp>
        <p:nvSpPr>
          <p:cNvPr id="20" name="직사각형 7">
            <a:extLst>
              <a:ext uri="{FF2B5EF4-FFF2-40B4-BE49-F238E27FC236}">
                <a16:creationId xmlns:a16="http://schemas.microsoft.com/office/drawing/2014/main" id="{97FD634A-3CDF-4854-BFE3-42E89388BFE7}"/>
              </a:ext>
            </a:extLst>
          </p:cNvPr>
          <p:cNvSpPr/>
          <p:nvPr/>
        </p:nvSpPr>
        <p:spPr>
          <a:xfrm>
            <a:off x="805810" y="3110487"/>
            <a:ext cx="217328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</a:rPr>
              <a:t>Recall: 0.</a:t>
            </a:r>
            <a:r>
              <a:rPr lang="ru-RU" altLang="ko-KR" sz="2000" dirty="0">
                <a:solidFill>
                  <a:schemeClr val="bg1"/>
                </a:solidFill>
              </a:rPr>
              <a:t>64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21" name="직사각형 7">
            <a:extLst>
              <a:ext uri="{FF2B5EF4-FFF2-40B4-BE49-F238E27FC236}">
                <a16:creationId xmlns:a16="http://schemas.microsoft.com/office/drawing/2014/main" id="{92DCA2A8-52E5-43A4-ABE9-0A4B8DD5AFE6}"/>
              </a:ext>
            </a:extLst>
          </p:cNvPr>
          <p:cNvSpPr/>
          <p:nvPr/>
        </p:nvSpPr>
        <p:spPr>
          <a:xfrm>
            <a:off x="805810" y="3547458"/>
            <a:ext cx="217328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</a:rPr>
              <a:t>f1: 0.76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22" name="사각형: 둥근 모서리 4">
            <a:extLst>
              <a:ext uri="{FF2B5EF4-FFF2-40B4-BE49-F238E27FC236}">
                <a16:creationId xmlns:a16="http://schemas.microsoft.com/office/drawing/2014/main" id="{54BED9AC-7190-45D1-BE31-95670D40D475}"/>
              </a:ext>
            </a:extLst>
          </p:cNvPr>
          <p:cNvSpPr/>
          <p:nvPr/>
        </p:nvSpPr>
        <p:spPr>
          <a:xfrm>
            <a:off x="4016658" y="2076057"/>
            <a:ext cx="2435391" cy="2032000"/>
          </a:xfrm>
          <a:prstGeom prst="roundRect">
            <a:avLst>
              <a:gd name="adj" fmla="val 5195"/>
            </a:avLst>
          </a:prstGeom>
          <a:gradFill>
            <a:gsLst>
              <a:gs pos="0">
                <a:srgbClr val="070707"/>
              </a:gs>
              <a:gs pos="50000">
                <a:srgbClr val="171717"/>
              </a:gs>
              <a:gs pos="100000">
                <a:srgbClr val="070707"/>
              </a:gs>
            </a:gsLst>
            <a:lin ang="0" scaled="0"/>
          </a:gradFill>
          <a:ln w="6350" cap="flat">
            <a:gradFill>
              <a:gsLst>
                <a:gs pos="83404">
                  <a:srgbClr val="736237"/>
                </a:gs>
                <a:gs pos="65280">
                  <a:srgbClr val="C6A95F"/>
                </a:gs>
                <a:gs pos="40953">
                  <a:srgbClr val="A06C25"/>
                </a:gs>
                <a:gs pos="16600">
                  <a:srgbClr val="D9B866"/>
                </a:gs>
                <a:gs pos="0">
                  <a:srgbClr val="8A420D"/>
                </a:gs>
                <a:gs pos="100000">
                  <a:srgbClr val="A88E4B"/>
                </a:gs>
              </a:gsLst>
              <a:lin ang="0" scaled="0"/>
            </a:gradFill>
            <a:prstDash val="solid"/>
            <a:miter/>
          </a:ln>
          <a:effectLst>
            <a:outerShdw blurRad="127000" sx="101000" sy="101000" algn="ctr" rotWithShape="0">
              <a:prstClr val="black">
                <a:alpha val="0"/>
              </a:prstClr>
            </a:outerShdw>
          </a:effectLst>
        </p:spPr>
        <p:txBody>
          <a:bodyPr rtlCol="0" anchor="ctr" anchorCtr="0"/>
          <a:lstStyle/>
          <a:p>
            <a:pPr algn="ctr"/>
            <a:endParaRPr lang="ko-KR" altLang="en-US" sz="2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3" name="직사각형 6">
            <a:extLst>
              <a:ext uri="{FF2B5EF4-FFF2-40B4-BE49-F238E27FC236}">
                <a16:creationId xmlns:a16="http://schemas.microsoft.com/office/drawing/2014/main" id="{55BD63FB-923B-479D-95A1-53C5A5BFD3C4}"/>
              </a:ext>
            </a:extLst>
          </p:cNvPr>
          <p:cNvSpPr/>
          <p:nvPr/>
        </p:nvSpPr>
        <p:spPr>
          <a:xfrm>
            <a:off x="4100819" y="2128488"/>
            <a:ext cx="217328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+mj-lt"/>
              </a:rPr>
              <a:t>2 </a:t>
            </a:r>
            <a:r>
              <a:rPr lang="ru-RU" altLang="ko-KR" sz="2800" dirty="0">
                <a:solidFill>
                  <a:schemeClr val="bg1"/>
                </a:solidFill>
                <a:latin typeface="+mj-lt"/>
              </a:rPr>
              <a:t>этап.</a:t>
            </a:r>
            <a:endParaRPr lang="ko-KR" altLang="en-US" sz="2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4" name="직사각형 7">
            <a:extLst>
              <a:ext uri="{FF2B5EF4-FFF2-40B4-BE49-F238E27FC236}">
                <a16:creationId xmlns:a16="http://schemas.microsoft.com/office/drawing/2014/main" id="{D8320B37-EDD3-41AC-B341-87137433F259}"/>
              </a:ext>
            </a:extLst>
          </p:cNvPr>
          <p:cNvSpPr/>
          <p:nvPr/>
        </p:nvSpPr>
        <p:spPr>
          <a:xfrm>
            <a:off x="4147711" y="2691947"/>
            <a:ext cx="217328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</a:rPr>
              <a:t>Precision: 0.93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25" name="직사각형 7">
            <a:extLst>
              <a:ext uri="{FF2B5EF4-FFF2-40B4-BE49-F238E27FC236}">
                <a16:creationId xmlns:a16="http://schemas.microsoft.com/office/drawing/2014/main" id="{D3E40A78-BEBE-477F-A78B-A59B446A8F4C}"/>
              </a:ext>
            </a:extLst>
          </p:cNvPr>
          <p:cNvSpPr/>
          <p:nvPr/>
        </p:nvSpPr>
        <p:spPr>
          <a:xfrm>
            <a:off x="4147711" y="3110487"/>
            <a:ext cx="217328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</a:rPr>
              <a:t>Recall: 0.74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26" name="직사각형 7">
            <a:extLst>
              <a:ext uri="{FF2B5EF4-FFF2-40B4-BE49-F238E27FC236}">
                <a16:creationId xmlns:a16="http://schemas.microsoft.com/office/drawing/2014/main" id="{5154287F-3D28-4D53-98C7-F63B0FE36478}"/>
              </a:ext>
            </a:extLst>
          </p:cNvPr>
          <p:cNvSpPr/>
          <p:nvPr/>
        </p:nvSpPr>
        <p:spPr>
          <a:xfrm>
            <a:off x="4147711" y="3547458"/>
            <a:ext cx="217328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</a:rPr>
              <a:t>f1: 0.82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E03063DD-CAC1-4173-8467-E95128C8BE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8842" y="1632240"/>
            <a:ext cx="4172532" cy="2819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73242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PPTMON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Bebas Neue - Poppins Light">
      <a:majorFont>
        <a:latin typeface="Bebas Neue"/>
        <a:ea typeface="Arial Unicode MS"/>
        <a:cs typeface=""/>
      </a:majorFont>
      <a:minorFont>
        <a:latin typeface="Poppins Light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>
          <a:gsLst>
            <a:gs pos="0">
              <a:srgbClr val="070707"/>
            </a:gs>
            <a:gs pos="50000">
              <a:srgbClr val="171717"/>
            </a:gs>
            <a:gs pos="100000">
              <a:srgbClr val="070707"/>
            </a:gs>
          </a:gsLst>
          <a:lin ang="0" scaled="0"/>
        </a:gradFill>
        <a:ln w="6350" cap="flat">
          <a:gradFill>
            <a:gsLst>
              <a:gs pos="83404">
                <a:srgbClr val="736237"/>
              </a:gs>
              <a:gs pos="65280">
                <a:srgbClr val="C6A95F"/>
              </a:gs>
              <a:gs pos="40953">
                <a:srgbClr val="A06C25"/>
              </a:gs>
              <a:gs pos="16600">
                <a:srgbClr val="D9B866"/>
              </a:gs>
              <a:gs pos="0">
                <a:srgbClr val="8A420D"/>
              </a:gs>
              <a:gs pos="100000">
                <a:srgbClr val="A88E4B"/>
              </a:gs>
            </a:gsLst>
            <a:lin ang="0" scaled="0"/>
          </a:gradFill>
          <a:prstDash val="solid"/>
          <a:miter/>
        </a:ln>
        <a:effectLst>
          <a:outerShdw blurRad="127000" sx="101000" sy="101000" algn="ctr" rotWithShape="0">
            <a:prstClr val="black">
              <a:alpha val="0"/>
            </a:prstClr>
          </a:outerShdw>
        </a:effectLst>
      </a:spPr>
      <a:bodyPr rtlCol="0" anchor="ctr" anchorCtr="0"/>
      <a:lstStyle>
        <a:defPPr algn="ctr">
          <a:defRPr sz="2800" dirty="0">
            <a:solidFill>
              <a:schemeClr val="bg1"/>
            </a:solidFill>
            <a:latin typeface="+mj-lt"/>
          </a:defRPr>
        </a:defPPr>
      </a:lstStyle>
    </a:spDef>
    <a:lnDef>
      <a:spPr>
        <a:ln>
          <a:solidFill>
            <a:srgbClr val="292938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2987</TotalTime>
  <Words>308</Words>
  <Application>Microsoft Office PowerPoint</Application>
  <PresentationFormat>Широкоэкранный</PresentationFormat>
  <Paragraphs>123</Paragraphs>
  <Slides>11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7" baseType="lpstr">
      <vt:lpstr>Poppins Light</vt:lpstr>
      <vt:lpstr>Bebas Neue</vt:lpstr>
      <vt:lpstr>맑은 고딕</vt:lpstr>
      <vt:lpstr>Arial</vt:lpstr>
      <vt:lpstr>Wingdings</vt:lpstr>
      <vt:lpstr>PPTMON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5</dc:creator>
  <cp:lastModifiedBy>Алексей Емельянов</cp:lastModifiedBy>
  <cp:revision>229</cp:revision>
  <dcterms:created xsi:type="dcterms:W3CDTF">2019-04-06T05:20:47Z</dcterms:created>
  <dcterms:modified xsi:type="dcterms:W3CDTF">2024-12-23T14:21:23Z</dcterms:modified>
</cp:coreProperties>
</file>